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8" r:id="rId1"/>
  </p:sldMasterIdLst>
  <p:notesMasterIdLst>
    <p:notesMasterId r:id="rId10"/>
  </p:notesMasterIdLst>
  <p:sldIdLst>
    <p:sldId id="258" r:id="rId2"/>
    <p:sldId id="1770" r:id="rId3"/>
    <p:sldId id="1772" r:id="rId4"/>
    <p:sldId id="1779" r:id="rId5"/>
    <p:sldId id="1780" r:id="rId6"/>
    <p:sldId id="1777" r:id="rId7"/>
    <p:sldId id="1778" r:id="rId8"/>
    <p:sldId id="1781" r:id="rId9"/>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74" clrIdx="0">
    <p:extLst>
      <p:ext uri="{19B8F6BF-5375-455C-9EA6-DF929625EA0E}">
        <p15:presenceInfo xmlns:p15="http://schemas.microsoft.com/office/powerpoint/2012/main" userId="S-1-5-21-1407069837-2091007605-538272213-31813507" providerId="AD"/>
      </p:ext>
    </p:extLst>
  </p:cmAuthor>
  <p:cmAuthor id="2" name="Wang, Carrie" initials="WC" lastIdx="34" clrIdx="1">
    <p:extLst>
      <p:ext uri="{19B8F6BF-5375-455C-9EA6-DF929625EA0E}">
        <p15:presenceInfo xmlns:p15="http://schemas.microsoft.com/office/powerpoint/2012/main" userId="S-1-5-21-1407069837-2091007605-538272213-49903310" providerId="AD"/>
      </p:ext>
    </p:extLst>
  </p:cmAuthor>
  <p:cmAuthor id="3" name="Daswani, Monisha" initials="DM" lastIdx="5" clrIdx="2">
    <p:extLst>
      <p:ext uri="{19B8F6BF-5375-455C-9EA6-DF929625EA0E}">
        <p15:presenceInfo xmlns:p15="http://schemas.microsoft.com/office/powerpoint/2012/main" userId="S-1-5-21-1407069837-2091007605-538272213-41758195" providerId="AD"/>
      </p:ext>
    </p:extLst>
  </p:cmAuthor>
  <p:cmAuthor id="4" name="Microsoft Office User" initials="MOU" lastIdx="31" clrIdx="3">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44" autoAdjust="0"/>
    <p:restoredTop sz="58678" autoAdjust="0"/>
  </p:normalViewPr>
  <p:slideViewPr>
    <p:cSldViewPr snapToGrid="0">
      <p:cViewPr varScale="1">
        <p:scale>
          <a:sx n="67" d="100"/>
          <a:sy n="67" d="100"/>
        </p:scale>
        <p:origin x="2292" y="60"/>
      </p:cViewPr>
      <p:guideLst/>
    </p:cSldViewPr>
  </p:slideViewPr>
  <p:notesTextViewPr>
    <p:cViewPr>
      <p:scale>
        <a:sx n="1" d="1"/>
        <a:sy n="1" d="1"/>
      </p:scale>
      <p:origin x="0" y="0"/>
    </p:cViewPr>
  </p:notesTextViewPr>
  <p:sorterViewPr>
    <p:cViewPr>
      <p:scale>
        <a:sx n="100" d="100"/>
        <a:sy n="100" d="100"/>
      </p:scale>
      <p:origin x="0" y="-11742"/>
    </p:cViewPr>
  </p:sorterViewPr>
  <p:notesViewPr>
    <p:cSldViewPr snapToGrid="0">
      <p:cViewPr varScale="1">
        <p:scale>
          <a:sx n="79" d="100"/>
          <a:sy n="79" d="100"/>
        </p:scale>
        <p:origin x="379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35000"/>
            <a:ext cx="5486400" cy="3086822"/>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7500" y="3810000"/>
            <a:ext cx="7112000" cy="5588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5890323"/>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0"/>
      </a:spcBef>
      <a:spcAft>
        <a:spcPts val="0"/>
      </a:spcAft>
      <a:defRPr sz="1200" kern="1200">
        <a:solidFill>
          <a:schemeClr val="tx1"/>
        </a:solidFill>
        <a:latin typeface="+mn-lt"/>
        <a:ea typeface="+mn-ea"/>
        <a:cs typeface="+mn-cs"/>
      </a:defRPr>
    </a:lvl1pPr>
    <a:lvl2pPr marL="457200" algn="l" defTabSz="914400" rtl="0" eaLnBrk="1" latinLnBrk="0" hangingPunct="1">
      <a:spcBef>
        <a:spcPts val="0"/>
      </a:spcBef>
      <a:spcAft>
        <a:spcPts val="0"/>
      </a:spcAft>
      <a:defRPr sz="1200" kern="1200">
        <a:solidFill>
          <a:schemeClr val="tx1"/>
        </a:solidFill>
        <a:latin typeface="+mn-lt"/>
        <a:ea typeface="+mn-ea"/>
        <a:cs typeface="+mn-cs"/>
      </a:defRPr>
    </a:lvl2pPr>
    <a:lvl3pPr marL="914400" algn="l" defTabSz="914400" rtl="0" eaLnBrk="1" latinLnBrk="0" hangingPunct="1">
      <a:spcBef>
        <a:spcPts val="0"/>
      </a:spcBef>
      <a:spcAft>
        <a:spcPts val="0"/>
      </a:spcAft>
      <a:defRPr sz="1200" kern="1200">
        <a:solidFill>
          <a:schemeClr val="tx1"/>
        </a:solidFill>
        <a:latin typeface="+mn-lt"/>
        <a:ea typeface="+mn-ea"/>
        <a:cs typeface="+mn-cs"/>
      </a:defRPr>
    </a:lvl3pPr>
    <a:lvl4pPr marL="1371600" algn="l" defTabSz="914400" rtl="0" eaLnBrk="1" latinLnBrk="0" hangingPunct="1">
      <a:spcBef>
        <a:spcPts val="0"/>
      </a:spcBef>
      <a:spcAft>
        <a:spcPts val="0"/>
      </a:spcAft>
      <a:defRPr sz="1200" kern="1200">
        <a:solidFill>
          <a:schemeClr val="tx1"/>
        </a:solidFill>
        <a:latin typeface="+mn-lt"/>
        <a:ea typeface="+mn-ea"/>
        <a:cs typeface="+mn-cs"/>
      </a:defRPr>
    </a:lvl4pPr>
    <a:lvl5pPr marL="1828800" algn="l" defTabSz="914400" rtl="0" eaLnBrk="1" latinLnBrk="0" hangingPunct="1">
      <a:spcBef>
        <a:spcPts val="0"/>
      </a:spcBef>
      <a:spcAft>
        <a:spcPts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docs.aws.amazon.com/wellarchitected/latest/framework/welcome.html"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lvl="0"/>
            <a:r>
              <a:rPr lang="en-US" sz="1200" b="1" kern="1200" dirty="0">
                <a:solidFill>
                  <a:schemeClr val="tx1"/>
                </a:solidFill>
                <a:effectLst/>
                <a:latin typeface="+mn-lt"/>
                <a:ea typeface="+mn-ea"/>
                <a:cs typeface="+mn-cs"/>
              </a:rPr>
              <a:t>For Educators: </a:t>
            </a:r>
            <a:r>
              <a:rPr lang="en-US" sz="1200" b="0" kern="1200" dirty="0">
                <a:solidFill>
                  <a:schemeClr val="tx1"/>
                </a:solidFill>
                <a:effectLst/>
                <a:latin typeface="+mn-lt"/>
                <a:ea typeface="+mn-ea"/>
                <a:cs typeface="+mn-cs"/>
              </a:rPr>
              <a:t>You can use this template to help your students effectively present and communicate their project to a broader audience. Your students can also use this presentation as a portfolio of their work to demonstrate their cloud skills.</a:t>
            </a:r>
          </a:p>
          <a:p>
            <a:pPr lvl="0"/>
            <a:r>
              <a:rPr lang="en-US" sz="1200" b="0" kern="1200" dirty="0">
                <a:solidFill>
                  <a:schemeClr val="tx1"/>
                </a:solidFill>
                <a:effectLst/>
                <a:latin typeface="+mn-lt"/>
                <a:ea typeface="+mn-ea"/>
                <a:cs typeface="+mn-cs"/>
              </a:rPr>
              <a:t>The presentation structure is listed below. The total time may vary depending on the activity you want to conduct. For example, you may want your students to provide high-level walkthrough of their final solutions versus deep-dive into why or how they chose certain services and the steps of building their architectures.    </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Suggested timing for a 15-minute presentation: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Introduction – 30 seconds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Business scenario overview – 1 minute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Solution overview – 5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Architecture diagram of the solution – 2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Demo – 5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Lessons learned – 1.5 minutes</a:t>
            </a:r>
          </a:p>
        </p:txBody>
      </p:sp>
    </p:spTree>
    <p:extLst>
      <p:ext uri="{BB962C8B-B14F-4D97-AF65-F5344CB8AC3E}">
        <p14:creationId xmlns:p14="http://schemas.microsoft.com/office/powerpoint/2010/main" val="1171446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Define the problem or opportunity that you are addressing. Include pictures, figures, and statistics to help the audience better conceptualize the problem or opportunity.</a:t>
            </a:r>
          </a:p>
          <a:p>
            <a:endParaRPr lang="en-US" dirty="0"/>
          </a:p>
          <a:p>
            <a:r>
              <a:rPr lang="en-US" b="0" dirty="0"/>
              <a:t>Specify who your users or customers are and what pain points they are experiencing. </a:t>
            </a:r>
          </a:p>
          <a:p>
            <a:r>
              <a:rPr lang="en-US" dirty="0"/>
              <a:t>For example: “Users complain that the student admissions department website is too slow and isn’t always available.”</a:t>
            </a:r>
          </a:p>
          <a:p>
            <a:endParaRPr lang="en-US" dirty="0"/>
          </a:p>
          <a:p>
            <a:r>
              <a:rPr lang="en-US" sz="1200" b="0" i="0" kern="1200" dirty="0">
                <a:solidFill>
                  <a:schemeClr val="tx1"/>
                </a:solidFill>
                <a:effectLst/>
                <a:latin typeface="+mn-lt"/>
                <a:ea typeface="+mn-ea"/>
                <a:cs typeface="+mn-cs"/>
              </a:rPr>
              <a:t>Also, list any specific business requirements that you are addressing.</a:t>
            </a:r>
          </a:p>
          <a:p>
            <a:r>
              <a:rPr lang="en-US" sz="1200" b="0" i="0" kern="1200" dirty="0">
                <a:solidFill>
                  <a:schemeClr val="tx1"/>
                </a:solidFill>
                <a:effectLst/>
                <a:latin typeface="+mn-lt"/>
                <a:ea typeface="+mn-ea"/>
                <a:cs typeface="+mn-cs"/>
              </a:rPr>
              <a:t>For example: “Improve the experience for users. The web application can be deployed to the AWS Cloud. The application must be highly available, scalable, load balanced, secure, and performant architecture that can support thousands of users.“</a:t>
            </a:r>
          </a:p>
          <a:p>
            <a:endParaRPr lang="en-US" dirty="0"/>
          </a:p>
          <a:p>
            <a:r>
              <a:rPr lang="en-US" sz="1200" b="1" i="0" kern="1200" dirty="0">
                <a:solidFill>
                  <a:schemeClr val="tx1"/>
                </a:solidFill>
                <a:effectLst/>
                <a:latin typeface="+mn-lt"/>
                <a:ea typeface="+mn-ea"/>
                <a:cs typeface="+mn-cs"/>
              </a:rPr>
              <a:t>Note: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An above-bar overview succinctly defines the problem and opportunity statement. For example: “Customers with media files, such as retail companies, need an easy and cost-effective way to analyze photos and videos of their inventory.”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below-bar overview is too verbose, technical, or not specific. For example: “The most common media files are .jpg and .mp4. Companies have media files of their inventory.”</a:t>
            </a:r>
          </a:p>
        </p:txBody>
      </p:sp>
    </p:spTree>
    <p:extLst>
      <p:ext uri="{BB962C8B-B14F-4D97-AF65-F5344CB8AC3E}">
        <p14:creationId xmlns:p14="http://schemas.microsoft.com/office/powerpoint/2010/main" val="2063448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Explain at a high level what you have built. </a:t>
            </a:r>
          </a:p>
          <a:p>
            <a:r>
              <a:rPr lang="en-US" dirty="0"/>
              <a:t>For example: “I built a web application for a company to host their blog.“</a:t>
            </a:r>
          </a:p>
          <a:p>
            <a:endParaRPr lang="en-US" dirty="0"/>
          </a:p>
          <a:p>
            <a:r>
              <a:rPr lang="en-US" dirty="0"/>
              <a:t>Talk about why you chose certain parts of the solutions and any tradeoffs that you made. Focus on how you designed the solutions and how you applied the AWS Well-Architected Framework as part of the process (AWS Well-Architected Framework: </a:t>
            </a:r>
            <a:r>
              <a:rPr lang="en-US" dirty="0">
                <a:hlinkClick r:id="rId3"/>
              </a:rPr>
              <a:t>https://docs.aws.amazon.com/wellarchitected/latest/framework/welcome.html</a:t>
            </a:r>
            <a:r>
              <a:rPr lang="en-US" dirty="0"/>
              <a:t>). </a:t>
            </a:r>
          </a:p>
          <a:p>
            <a:r>
              <a:rPr lang="en-US" dirty="0"/>
              <a:t>For example: “I configured load balancers and auto scaling to make the application highly available and reliable.”  </a:t>
            </a:r>
          </a:p>
          <a:p>
            <a:endParaRPr lang="en-US" dirty="0"/>
          </a:p>
          <a:p>
            <a:r>
              <a:rPr lang="en-US" dirty="0"/>
              <a:t>Include the use cases that you are addressing. Think about who your users are and how they would want to interact with your solution to solve their problem. </a:t>
            </a:r>
          </a:p>
          <a:p>
            <a:r>
              <a:rPr lang="en-US" dirty="0"/>
              <a:t>For example: “Users can view, upload, edit, and delete blog posts. Administrators can approve blog posts.”</a:t>
            </a:r>
          </a:p>
          <a:p>
            <a:endParaRPr lang="en-US" dirty="0"/>
          </a:p>
          <a:p>
            <a:r>
              <a:rPr lang="en-US" dirty="0"/>
              <a:t>Talk about the use cases that you addressed as part of the minimum viable product (MVP) that you scoped and built.</a:t>
            </a:r>
          </a:p>
          <a:p>
            <a:endParaRPr lang="en-US" dirty="0"/>
          </a:p>
          <a:p>
            <a:r>
              <a:rPr lang="en-US" b="1" dirty="0"/>
              <a:t>Note:</a:t>
            </a:r>
          </a:p>
          <a:p>
            <a:pPr marL="171450" indent="-171450">
              <a:buFont typeface="Arial" panose="020B0604020202020204" pitchFamily="34" charset="0"/>
              <a:buChar char="•"/>
            </a:pPr>
            <a:r>
              <a:rPr lang="en-US" dirty="0"/>
              <a:t>An above-bar description is concise and includes the most important benefits. For example: “The solution allows customers to quickly upload, store, and search large catalogs of images and videos in Amazon S3.”</a:t>
            </a:r>
          </a:p>
          <a:p>
            <a:pPr marL="171450" indent="-171450">
              <a:buFont typeface="Arial" panose="020B0604020202020204" pitchFamily="34" charset="0"/>
              <a:buChar char="•"/>
            </a:pPr>
            <a:r>
              <a:rPr lang="en-US" dirty="0"/>
              <a:t>A below-bar description is too detailed or not specific. For example: “Our solution analyzes media files.”</a:t>
            </a:r>
          </a:p>
        </p:txBody>
      </p:sp>
    </p:spTree>
    <p:extLst>
      <p:ext uri="{BB962C8B-B14F-4D97-AF65-F5344CB8AC3E}">
        <p14:creationId xmlns:p14="http://schemas.microsoft.com/office/powerpoint/2010/main" val="3797708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Use the following resources to create a diagram of your application architecture: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AWS Architecture Icons at </a:t>
            </a:r>
            <a:r>
              <a:rPr lang="en-US" dirty="0">
                <a:hlinkClick r:id="rId3"/>
              </a:rPr>
              <a:t>https://aws.amazon.com/architecture/icons</a:t>
            </a:r>
            <a:r>
              <a:rPr lang="en-US" dirty="0"/>
              <a:t>. This page includes diagram assets as well as links to drawing and diagramming tools that you can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walk through the architecture, make sure that you relate back to the business requirements and the AWS Well-Architected Framework (</a:t>
            </a:r>
            <a:r>
              <a:rPr lang="en-US" dirty="0">
                <a:hlinkClick r:id="rId4"/>
              </a:rPr>
              <a:t>https://docs.aws.amazon.com/wellarchitected/latest/framework/welcome.html</a:t>
            </a:r>
            <a:r>
              <a:rPr lang="en-US" dirty="0"/>
              <a:t>).</a:t>
            </a:r>
          </a:p>
          <a:p>
            <a:endParaRPr lang="en-US" dirty="0"/>
          </a:p>
          <a:p>
            <a:r>
              <a:rPr lang="en-US" dirty="0"/>
              <a:t>You can also go more in depth about the design considerations and trade-offs that you made.</a:t>
            </a:r>
          </a:p>
        </p:txBody>
      </p:sp>
    </p:spTree>
    <p:extLst>
      <p:ext uri="{BB962C8B-B14F-4D97-AF65-F5344CB8AC3E}">
        <p14:creationId xmlns:p14="http://schemas.microsoft.com/office/powerpoint/2010/main" val="3841742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b="1" dirty="0"/>
              <a:t>Note: </a:t>
            </a:r>
            <a:r>
              <a:rPr lang="en-US" dirty="0"/>
              <a:t>Remove this slide from your final presentation. </a:t>
            </a:r>
          </a:p>
          <a:p>
            <a:r>
              <a:rPr lang="en-US" dirty="0"/>
              <a:t>This example architecture diagram shows a solution to configure a webhook to link Git with AWS. You can find this example in the Toolkits for PowerPoint at </a:t>
            </a:r>
            <a:r>
              <a:rPr lang="en-US" dirty="0">
                <a:hlinkClick r:id="rId3"/>
              </a:rPr>
              <a:t>https://aws.amazon.com/architecture/icons</a:t>
            </a:r>
            <a:r>
              <a:rPr lang="en-US" dirty="0"/>
              <a:t>.</a:t>
            </a:r>
          </a:p>
        </p:txBody>
      </p:sp>
    </p:spTree>
    <p:extLst>
      <p:ext uri="{BB962C8B-B14F-4D97-AF65-F5344CB8AC3E}">
        <p14:creationId xmlns:p14="http://schemas.microsoft.com/office/powerpoint/2010/main" val="3726690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For the demo, guide the audience through the two to three most important benefits of the solution and how it addresses the requirements.</a:t>
            </a:r>
          </a:p>
          <a:p>
            <a:r>
              <a:rPr lang="en-US" dirty="0"/>
              <a:t>Your demo materials can be screen captures, recordings, a link to your final solution, and/or a link to AWS console.   </a:t>
            </a:r>
          </a:p>
          <a:p>
            <a:endParaRPr lang="en-US" dirty="0"/>
          </a:p>
        </p:txBody>
      </p:sp>
    </p:spTree>
    <p:extLst>
      <p:ext uri="{BB962C8B-B14F-4D97-AF65-F5344CB8AC3E}">
        <p14:creationId xmlns:p14="http://schemas.microsoft.com/office/powerpoint/2010/main" val="689816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Describe any challenges that you encountered and how you overcame those challenges.</a:t>
            </a:r>
          </a:p>
          <a:p>
            <a:r>
              <a:rPr lang="en-US" dirty="0"/>
              <a:t>For example: “I got stuck when I was creating an EC2 instance to host the application. I used the resources that were listed in the instructions to walk myself through the process to create a new EC2, and I was able to complete the task. The links to labs in other courses were very helpful.” </a:t>
            </a:r>
          </a:p>
          <a:p>
            <a:endParaRPr lang="en-US" dirty="0"/>
          </a:p>
          <a:p>
            <a:r>
              <a:rPr lang="en-US" dirty="0"/>
              <a:t>Describe any new skills that you learned from this project. </a:t>
            </a:r>
          </a:p>
          <a:p>
            <a:r>
              <a:rPr lang="en-US" dirty="0"/>
              <a:t>For example: “I learned how to set up auto scaling correctly so my resources were automatically adjusted and allocated at the lowest possible cost.”</a:t>
            </a:r>
          </a:p>
          <a:p>
            <a:endParaRPr lang="en-US" dirty="0"/>
          </a:p>
          <a:p>
            <a:r>
              <a:rPr lang="en-US" dirty="0"/>
              <a:t>Discuss any future, out-of-scope use cases in the next steps.</a:t>
            </a:r>
          </a:p>
          <a:p>
            <a:r>
              <a:rPr lang="en-US" dirty="0"/>
              <a:t>For example: “I would like to scale out the web application so that multiple departments can use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2100685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endParaRPr lang="en-US" dirty="0"/>
          </a:p>
        </p:txBody>
      </p:sp>
    </p:spTree>
    <p:extLst>
      <p:ext uri="{BB962C8B-B14F-4D97-AF65-F5344CB8AC3E}">
        <p14:creationId xmlns:p14="http://schemas.microsoft.com/office/powerpoint/2010/main" val="2438187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6.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9.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1051560"/>
            <a:ext cx="11375136"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2772920"/>
            <a:ext cx="5500255" cy="175564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pic>
        <p:nvPicPr>
          <p:cNvPr id="4" name="Copyright2">
            <a:extLst>
              <a:ext uri="{FF2B5EF4-FFF2-40B4-BE49-F238E27FC236}">
                <a16:creationId xmlns:a16="http://schemas.microsoft.com/office/drawing/2014/main" id="{A2C3C3E5-7849-41DF-885A-361FFB68A8BE}"/>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3460319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and code</a:t>
            </a:r>
          </a:p>
        </p:txBody>
      </p:sp>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11466576" cy="5330952"/>
          </a:xfrm>
        </p:spPr>
        <p:txBody>
          <a:bodyPr>
            <a:noAutofit/>
          </a:bodyPr>
          <a:lstStyle>
            <a:lvl1pPr marL="0" indent="0" defTabSz="228600">
              <a:lnSpc>
                <a:spcPct val="100000"/>
              </a:lnSpc>
              <a:spcBef>
                <a:spcPts val="0"/>
              </a:spcBef>
              <a:spcAft>
                <a:spcPts val="0"/>
              </a:spcAft>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160625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418244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310634-6D6F-45BA-96BC-E6E4225BB2B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2712" y="301752"/>
            <a:ext cx="11466576" cy="731318"/>
          </a:xfrm>
        </p:spPr>
        <p:txBody>
          <a:bodyPr/>
          <a:lstStyle>
            <a:lvl1pPr>
              <a:defRPr>
                <a:solidFill>
                  <a:srgbClr val="232F3E"/>
                </a:solidFill>
                <a:latin typeface="Amazon Ember Display Heavy"/>
              </a:defRPr>
            </a:lvl1pPr>
          </a:lstStyle>
          <a:p>
            <a:r>
              <a:rPr lang="en-US" dirty="0"/>
              <a:t>Title, header, text, and picture</a:t>
            </a:r>
          </a:p>
        </p:txBody>
      </p:sp>
      <p:pic>
        <p:nvPicPr>
          <p:cNvPr id="99" name="Background">
            <a:extLst>
              <a:ext uri="{FF2B5EF4-FFF2-40B4-BE49-F238E27FC236}">
                <a16:creationId xmlns:a16="http://schemas.microsoft.com/office/drawing/2014/main" id="{FFFF9C37-F39B-42A9-BBBE-57586150257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Content 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7644384" cy="487375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1072378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Service Introduction Option 1">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6567437-E18D-4274-8EB3-54B9DE902BBD}"/>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 name="Divider H">
              <a:extLst>
                <a:ext uri="{FF2B5EF4-FFF2-40B4-BE49-F238E27FC236}">
                  <a16:creationId xmlns:a16="http://schemas.microsoft.com/office/drawing/2014/main" id="{50B9701F-77A8-41C6-92EB-864571F194D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11" name="Divider V">
              <a:extLst>
                <a:ext uri="{FF2B5EF4-FFF2-40B4-BE49-F238E27FC236}">
                  <a16:creationId xmlns:a16="http://schemas.microsoft.com/office/drawing/2014/main" id="{39B7DF57-C231-4CAA-9959-A12A3D22402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845B9C66-42EC-414D-A8B0-97B2C6F572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Service introduction slide – Option 1</a:t>
            </a:r>
          </a:p>
        </p:txBody>
      </p:sp>
      <p:sp>
        <p:nvSpPr>
          <p:cNvPr id="3" name="Service Image">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5EE453FC-29B3-4823-BA8D-E5D7343F2858}"/>
              </a:ext>
            </a:extLst>
          </p:cNvPr>
          <p:cNvSpPr>
            <a:spLocks noGrp="1"/>
          </p:cNvSpPr>
          <p:nvPr>
            <p:ph type="body" idx="4" hasCustomPrompt="1"/>
          </p:nvPr>
        </p:nvSpPr>
        <p:spPr>
          <a:xfrm>
            <a:off x="531884" y="4508261"/>
            <a:ext cx="2286001" cy="914400"/>
          </a:xfrm>
        </p:spPr>
        <p:txBody>
          <a:bodyPr>
            <a:noAutofit/>
          </a:bodyPr>
          <a:lstStyle>
            <a:lvl1pPr algn="ctr">
              <a:spcAft>
                <a:spcPts val="0"/>
              </a:spcAft>
              <a:buNone/>
              <a:defRPr sz="2000">
                <a:solidFill>
                  <a:srgbClr val="232F3E"/>
                </a:solidFill>
                <a:latin typeface="Amazon Ember Display"/>
              </a:defRPr>
            </a:lvl1pPr>
          </a:lstStyle>
          <a:p>
            <a:pPr lvl="0"/>
            <a:r>
              <a:rPr lang="en-US" dirty="0"/>
              <a:t>Enter service name</a:t>
            </a:r>
          </a:p>
        </p:txBody>
      </p:sp>
      <p:sp>
        <p:nvSpPr>
          <p:cNvPr id="2" name="Content">
            <a:extLst>
              <a:ext uri="{FF2B5EF4-FFF2-40B4-BE49-F238E27FC236}">
                <a16:creationId xmlns:a16="http://schemas.microsoft.com/office/drawing/2014/main" id="{951E617C-D9F7-4098-883E-6A048DBCF862}"/>
              </a:ext>
            </a:extLst>
          </p:cNvPr>
          <p:cNvSpPr>
            <a:spLocks noGrp="1"/>
          </p:cNvSpPr>
          <p:nvPr>
            <p:ph idx="2" hasCustomPrompt="1"/>
          </p:nvPr>
        </p:nvSpPr>
        <p:spPr>
          <a:xfrm>
            <a:off x="3118104" y="1097280"/>
            <a:ext cx="8714232" cy="5330952"/>
          </a:xfrm>
        </p:spPr>
        <p:txBody>
          <a:bodyPr anchor="ctr">
            <a:normAutofit/>
          </a:bodyPr>
          <a:lstStyle>
            <a:lvl1pPr>
              <a:lnSpc>
                <a:spcPct val="100000"/>
              </a:lnSpc>
              <a:spcAft>
                <a:spcPts val="1200"/>
              </a:spcAft>
              <a:defRPr sz="3200">
                <a:solidFill>
                  <a:srgbClr val="232F3E"/>
                </a:solidFill>
              </a:defRPr>
            </a:lvl1pPr>
            <a:lvl2pPr marL="457200" indent="-228600">
              <a:lnSpc>
                <a:spcPct val="100000"/>
              </a:lnSpc>
              <a:spcAft>
                <a:spcPts val="1200"/>
              </a:spcAft>
              <a:defRPr sz="2800">
                <a:solidFill>
                  <a:srgbClr val="232F3E"/>
                </a:solidFill>
              </a:defRPr>
            </a:lvl2pPr>
            <a:lvl3pPr marL="684213" indent="-228600">
              <a:lnSpc>
                <a:spcPct val="100000"/>
              </a:lnSpc>
              <a:spcAft>
                <a:spcPts val="1200"/>
              </a:spcAft>
              <a:defRPr sz="2400">
                <a:solidFill>
                  <a:srgbClr val="232F3E"/>
                </a:solidFill>
              </a:defRPr>
            </a:lvl3pPr>
            <a:lvl4pPr marL="914400" indent="-228600">
              <a:lnSpc>
                <a:spcPct val="100000"/>
              </a:lnSpc>
              <a:spcAft>
                <a:spcPts val="1200"/>
              </a:spcAft>
              <a:defRPr sz="2000">
                <a:solidFill>
                  <a:srgbClr val="232F3E"/>
                </a:solidFill>
              </a:defRPr>
            </a:lvl4pPr>
            <a:lvl5pPr marL="1144588" indent="-228600">
              <a:lnSpc>
                <a:spcPct val="100000"/>
              </a:lnSpc>
              <a:spcAft>
                <a:spcPts val="1200"/>
              </a:spcAft>
              <a:defRPr sz="20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232278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rvice Introduction Option 2">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47407828-5EAD-4B51-9E63-A3BCA2C02C10}"/>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6" name="Divider H">
              <a:extLst>
                <a:ext uri="{FF2B5EF4-FFF2-40B4-BE49-F238E27FC236}">
                  <a16:creationId xmlns:a16="http://schemas.microsoft.com/office/drawing/2014/main" id="{86EB8EF7-E12A-4724-8CD0-BCD419CC1D7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Divider V">
              <a:extLst>
                <a:ext uri="{FF2B5EF4-FFF2-40B4-BE49-F238E27FC236}">
                  <a16:creationId xmlns:a16="http://schemas.microsoft.com/office/drawing/2014/main" id="{A98871DD-BA51-4D2E-B73C-B53E0040D84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11"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latin typeface="Amazon Ember Display Heavy" panose="04020705040A02060702" pitchFamily="82" charset="0"/>
              </a:rPr>
              <a:t>Service introduction slide – Option 2</a:t>
            </a:r>
          </a:p>
        </p:txBody>
      </p:sp>
      <p:sp>
        <p:nvSpPr>
          <p:cNvPr id="3" name="Service image">
            <a:extLst>
              <a:ext uri="{FF2B5EF4-FFF2-40B4-BE49-F238E27FC236}">
                <a16:creationId xmlns:a16="http://schemas.microsoft.com/office/drawing/2014/main" id="{A8750EE2-55D6-4668-9C14-21FA8D6643EA}"/>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ED5D782A-3E94-4C16-BD1E-13F939926C06}"/>
              </a:ext>
            </a:extLst>
          </p:cNvPr>
          <p:cNvSpPr>
            <a:spLocks noGrp="1"/>
          </p:cNvSpPr>
          <p:nvPr>
            <p:ph type="body" idx="4" hasCustomPrompt="1"/>
          </p:nvPr>
        </p:nvSpPr>
        <p:spPr>
          <a:xfrm>
            <a:off x="531884" y="4508261"/>
            <a:ext cx="2286001" cy="914400"/>
          </a:xfrm>
        </p:spPr>
        <p:txBody>
          <a:bodyPr>
            <a:noAutofit/>
          </a:bodyPr>
          <a:lstStyle>
            <a:lvl1pPr marL="0" indent="0" algn="ctr">
              <a:spcAft>
                <a:spcPts val="0"/>
              </a:spcAft>
              <a:buNone/>
              <a:defRPr sz="2000">
                <a:solidFill>
                  <a:srgbClr val="232F3E"/>
                </a:solidFill>
                <a:latin typeface="Amazon Ember Display"/>
              </a:defRPr>
            </a:lvl1pPr>
          </a:lstStyle>
          <a:p>
            <a:pPr lvl="0"/>
            <a:r>
              <a:rPr lang="en-US" dirty="0"/>
              <a:t>Enter service name</a:t>
            </a:r>
          </a:p>
        </p:txBody>
      </p:sp>
      <p:sp>
        <p:nvSpPr>
          <p:cNvPr id="2" name="Service description">
            <a:extLst>
              <a:ext uri="{FF2B5EF4-FFF2-40B4-BE49-F238E27FC236}">
                <a16:creationId xmlns:a16="http://schemas.microsoft.com/office/drawing/2014/main" id="{125C2183-0325-4A52-BF1F-38F8AAFA8B4A}"/>
              </a:ext>
            </a:extLst>
          </p:cNvPr>
          <p:cNvSpPr>
            <a:spLocks noGrp="1"/>
          </p:cNvSpPr>
          <p:nvPr>
            <p:ph type="body" idx="2" hasCustomPrompt="1"/>
          </p:nvPr>
        </p:nvSpPr>
        <p:spPr>
          <a:xfrm>
            <a:off x="3118104" y="1097280"/>
            <a:ext cx="8714232" cy="1655064"/>
          </a:xfrm>
        </p:spPr>
        <p:txBody>
          <a:bodyPr tIns="45720" bIns="45720">
            <a:normAutofit/>
          </a:bodyPr>
          <a:lstStyle>
            <a:lvl1pPr marL="0" indent="0">
              <a:lnSpc>
                <a:spcPct val="100000"/>
              </a:lnSpc>
              <a:spcBef>
                <a:spcPts val="0"/>
              </a:spcBef>
              <a:spcAft>
                <a:spcPts val="300"/>
              </a:spcAft>
              <a:buNone/>
              <a:defRPr sz="2400">
                <a:solidFill>
                  <a:srgbClr val="232F3E"/>
                </a:solidFill>
                <a:latin typeface="Amazon Ember Display"/>
              </a:defRPr>
            </a:lvl1pPr>
            <a:lvl2pPr marL="457200" indent="0">
              <a:buNone/>
              <a:defRPr/>
            </a:lvl2pPr>
          </a:lstStyle>
          <a:p>
            <a:pPr lvl="0"/>
            <a:r>
              <a:rPr lang="en-US" dirty="0"/>
              <a:t>Enter service description from our website.</a:t>
            </a:r>
          </a:p>
        </p:txBody>
      </p:sp>
      <p:sp>
        <p:nvSpPr>
          <p:cNvPr id="8" name="Service Benefit 1">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8" hasCustomPrompt="1"/>
          </p:nvPr>
        </p:nvSpPr>
        <p:spPr>
          <a:xfrm>
            <a:off x="3483864"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5" name="Benefit 1 Description">
            <a:extLst>
              <a:ext uri="{FF2B5EF4-FFF2-40B4-BE49-F238E27FC236}">
                <a16:creationId xmlns:a16="http://schemas.microsoft.com/office/drawing/2014/main" id="{CEBB69C5-28A4-4F99-A9FE-572F9D53CF4E}"/>
              </a:ext>
            </a:extLst>
          </p:cNvPr>
          <p:cNvSpPr>
            <a:spLocks noGrp="1"/>
          </p:cNvSpPr>
          <p:nvPr>
            <p:ph type="body" idx="5" hasCustomPrompt="1"/>
          </p:nvPr>
        </p:nvSpPr>
        <p:spPr>
          <a:xfrm>
            <a:off x="3118104"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9" name="Service Benefit 2">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9" hasCustomPrompt="1"/>
          </p:nvPr>
        </p:nvSpPr>
        <p:spPr>
          <a:xfrm>
            <a:off x="6473952"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6" name="Benefit 2 Description">
            <a:extLst>
              <a:ext uri="{FF2B5EF4-FFF2-40B4-BE49-F238E27FC236}">
                <a16:creationId xmlns:a16="http://schemas.microsoft.com/office/drawing/2014/main" id="{04C41CFA-9BF9-474A-89A9-E22790A538E2}"/>
              </a:ext>
            </a:extLst>
          </p:cNvPr>
          <p:cNvSpPr>
            <a:spLocks noGrp="1"/>
          </p:cNvSpPr>
          <p:nvPr>
            <p:ph type="body" idx="6" hasCustomPrompt="1"/>
          </p:nvPr>
        </p:nvSpPr>
        <p:spPr>
          <a:xfrm>
            <a:off x="6108192"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10" name="Service Benefit 3">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10" hasCustomPrompt="1"/>
          </p:nvPr>
        </p:nvSpPr>
        <p:spPr>
          <a:xfrm>
            <a:off x="9454896"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7" name="Benefit 3 Description">
            <a:extLst>
              <a:ext uri="{FF2B5EF4-FFF2-40B4-BE49-F238E27FC236}">
                <a16:creationId xmlns:a16="http://schemas.microsoft.com/office/drawing/2014/main" id="{CF01F87A-DBEF-4657-8500-6A751FF3BC24}"/>
              </a:ext>
            </a:extLst>
          </p:cNvPr>
          <p:cNvSpPr>
            <a:spLocks noGrp="1"/>
          </p:cNvSpPr>
          <p:nvPr>
            <p:ph type="body" idx="7" hasCustomPrompt="1"/>
          </p:nvPr>
        </p:nvSpPr>
        <p:spPr>
          <a:xfrm>
            <a:off x="9089136"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Tree>
    <p:custDataLst>
      <p:tags r:id="rId1"/>
    </p:custDataLst>
    <p:extLst>
      <p:ext uri="{BB962C8B-B14F-4D97-AF65-F5344CB8AC3E}">
        <p14:creationId xmlns:p14="http://schemas.microsoft.com/office/powerpoint/2010/main" val="3548114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content columns</a:t>
            </a:r>
          </a:p>
        </p:txBody>
      </p:sp>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5205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Narrow, and Wi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narrow left, and wide right columns</a:t>
            </a:r>
          </a:p>
        </p:txBody>
      </p:sp>
      <p:pic>
        <p:nvPicPr>
          <p:cNvPr id="99" name="Divider">
            <a:extLst>
              <a:ext uri="{FF2B5EF4-FFF2-40B4-BE49-F238E27FC236}">
                <a16:creationId xmlns:a16="http://schemas.microsoft.com/office/drawing/2014/main" id="{436CF646-2D71-47F1-8550-51446EDEB81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657600"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4187952" y="1097280"/>
            <a:ext cx="7644384"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 or Click to add image</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97191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1314593-B97F-4159-BF1C-7D08727B798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code columns</a:t>
            </a:r>
          </a:p>
        </p:txBody>
      </p:sp>
      <p:pic>
        <p:nvPicPr>
          <p:cNvPr id="99" name="Divider">
            <a:extLst>
              <a:ext uri="{FF2B5EF4-FFF2-40B4-BE49-F238E27FC236}">
                <a16:creationId xmlns:a16="http://schemas.microsoft.com/office/drawing/2014/main" id="{25E540B6-8F1E-4977-BD60-59FB7D23F4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Left">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3" name="Code Right">
            <a:extLst>
              <a:ext uri="{FF2B5EF4-FFF2-40B4-BE49-F238E27FC236}">
                <a16:creationId xmlns:a16="http://schemas.microsoft.com/office/drawing/2014/main" id="{E8572E41-DF36-40C1-9453-10D94D9775B7}"/>
              </a:ext>
            </a:extLst>
          </p:cNvPr>
          <p:cNvSpPr>
            <a:spLocks noGrp="1"/>
          </p:cNvSpPr>
          <p:nvPr>
            <p:ph type="body" idx="3" hasCustomPrompt="1"/>
          </p:nvPr>
        </p:nvSpPr>
        <p:spPr>
          <a:xfrm>
            <a:off x="6163056"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4209008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Header, and 2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and 2 text columns</a:t>
            </a:r>
          </a:p>
        </p:txBody>
      </p:sp>
      <p:pic>
        <p:nvPicPr>
          <p:cNvPr id="99" name="Background">
            <a:extLst>
              <a:ext uri="{FF2B5EF4-FFF2-40B4-BE49-F238E27FC236}">
                <a16:creationId xmlns:a16="http://schemas.microsoft.com/office/drawing/2014/main" id="{B5282040-FA2B-4014-827F-F5B85DA6765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939533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2 Headers, and 2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12D9B9CA-678C-44DB-A29A-D7DA4A64C7B1}"/>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headers, and 2 text columns</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Body1 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1053311"/>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8478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03472"/>
            <a:ext cx="8946292"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4224832"/>
            <a:ext cx="8946292"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pic>
        <p:nvPicPr>
          <p:cNvPr id="4" name="Copyright2">
            <a:extLst>
              <a:ext uri="{FF2B5EF4-FFF2-40B4-BE49-F238E27FC236}">
                <a16:creationId xmlns:a16="http://schemas.microsoft.com/office/drawing/2014/main" id="{D92B13EB-841E-4A00-B345-D5601EDE0664}"/>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283696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Header, Content, Full Height Picture">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EF6C79C-9D0E-41C2-AA50-8E21FCE741EA}"/>
              </a:ext>
              <a:ext uri="{C183D7F6-B498-43B3-948B-1728B52AA6E4}">
                <adec:decorative xmlns:adec="http://schemas.microsoft.com/office/drawing/2017/decorative" val="1"/>
              </a:ext>
            </a:extLst>
          </p:cNvPr>
          <p:cNvPicPr>
            <a:picLocks/>
          </p:cNvPicPr>
          <p:nvPr/>
        </p:nvPicPr>
        <p:blipFill rotWithShape="1">
          <a:blip r:embed="rId3">
            <a:extLst>
              <a:ext uri="{28A0092B-C50C-407E-A947-70E740481C1C}">
                <a14:useLocalDpi xmlns:a14="http://schemas.microsoft.com/office/drawing/2010/main" val="0"/>
              </a:ext>
            </a:extLst>
          </a:blip>
          <a:srcRect r="50690"/>
          <a:stretch/>
        </p:blipFill>
        <p:spPr>
          <a:xfrm>
            <a:off x="365761" y="1059966"/>
            <a:ext cx="5663184" cy="459972"/>
          </a:xfrm>
          <a:prstGeom prst="rect">
            <a:avLst/>
          </a:prstGeom>
        </p:spPr>
      </p:pic>
      <p:sp>
        <p:nvSpPr>
          <p:cNvPr id="97" name="Slide Number">
            <a:extLst>
              <a:ext uri="{FF2B5EF4-FFF2-40B4-BE49-F238E27FC236}">
                <a16:creationId xmlns:a16="http://schemas.microsoft.com/office/drawing/2014/main" id="{73F8E55C-0C56-481E-96C0-45506B8577F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content, and full height picture</a:t>
            </a:r>
          </a:p>
        </p:txBody>
      </p:sp>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1" y="1051560"/>
            <a:ext cx="5669279"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EEA0232A-1E36-4B66-8855-7774205AD335}"/>
              </a:ext>
            </a:extLst>
          </p:cNvPr>
          <p:cNvSpPr>
            <a:spLocks noGrp="1"/>
          </p:cNvSpPr>
          <p:nvPr>
            <p:ph idx="2" hasCustomPrompt="1"/>
          </p:nvPr>
        </p:nvSpPr>
        <p:spPr>
          <a:xfrm>
            <a:off x="365760" y="1554480"/>
            <a:ext cx="5669280" cy="488174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type="pic" idx="22" hasCustomPrompt="1"/>
          </p:nvPr>
        </p:nvSpPr>
        <p:spPr>
          <a:xfrm>
            <a:off x="6163056" y="1046819"/>
            <a:ext cx="5669280" cy="5398103"/>
          </a:xfrm>
        </p:spPr>
        <p:txBody>
          <a:bodyPr anchor="t">
            <a:noAutofit/>
          </a:bodyPr>
          <a:lstStyle>
            <a:lvl1pPr marL="0" indent="0" algn="ctr">
              <a:buNone/>
              <a:defRPr sz="28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68802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173D7629-1A9C-4345-AAF8-04B661B01BFF}"/>
              </a:ext>
              <a:ext uri="{C183D7F6-B498-43B3-948B-1728B52AA6E4}">
                <adec:decorative xmlns:adec="http://schemas.microsoft.com/office/drawing/2017/decorative" val="1"/>
              </a:ext>
            </a:extLst>
          </p:cNvPr>
          <p:cNvGrpSpPr/>
          <p:nvPr/>
        </p:nvGrpSpPr>
        <p:grpSpPr>
          <a:xfrm>
            <a:off x="365759" y="1028377"/>
            <a:ext cx="11484866" cy="2850096"/>
            <a:chOff x="365759" y="1028377"/>
            <a:chExt cx="11484866" cy="2850096"/>
          </a:xfrm>
        </p:grpSpPr>
        <p:pic>
          <p:nvPicPr>
            <p:cNvPr id="96" name="Background">
              <a:extLst>
                <a:ext uri="{FF2B5EF4-FFF2-40B4-BE49-F238E27FC236}">
                  <a16:creationId xmlns:a16="http://schemas.microsoft.com/office/drawing/2014/main" id="{7D5C187B-1A36-4731-9D73-181529A3640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38144"/>
              <a:ext cx="11460480" cy="440329"/>
            </a:xfrm>
            <a:prstGeom prst="rect">
              <a:avLst/>
            </a:prstGeom>
          </p:spPr>
        </p:pic>
        <p:pic>
          <p:nvPicPr>
            <p:cNvPr id="95" name="Divider">
              <a:extLst>
                <a:ext uri="{FF2B5EF4-FFF2-40B4-BE49-F238E27FC236}">
                  <a16:creationId xmlns:a16="http://schemas.microsoft.com/office/drawing/2014/main" id="{2BB9B5CB-6BB1-45BC-9AA7-38BB668B8A35}"/>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pictures, 2 headers, and 2 text columns</a:t>
            </a:r>
          </a:p>
        </p:txBody>
      </p:sp>
      <p:sp>
        <p:nvSpPr>
          <p:cNvPr id="22" name="Picture Left">
            <a:extLst>
              <a:ext uri="{FF2B5EF4-FFF2-40B4-BE49-F238E27FC236}">
                <a16:creationId xmlns:a16="http://schemas.microsoft.com/office/drawing/2014/main" id="{D20A7D1A-2EBE-48DA-AE10-ADAE1FC9C413}"/>
              </a:ext>
              <a:ext uri="{C183D7F6-B498-43B3-948B-1728B52AA6E4}">
                <adec:decorative xmlns:adec="http://schemas.microsoft.com/office/drawing/2017/decorative" val="1"/>
              </a:ext>
            </a:extLst>
          </p:cNvPr>
          <p:cNvSpPr>
            <a:spLocks noGrp="1"/>
          </p:cNvSpPr>
          <p:nvPr>
            <p:ph type="pic" idx="22" hasCustomPrompt="1"/>
          </p:nvPr>
        </p:nvSpPr>
        <p:spPr>
          <a:xfrm>
            <a:off x="205740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38144"/>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Left">
            <a:extLst>
              <a:ext uri="{FF2B5EF4-FFF2-40B4-BE49-F238E27FC236}">
                <a16:creationId xmlns:a16="http://schemas.microsoft.com/office/drawing/2014/main" id="{5ACBD598-6775-4223-B2AB-B169A112E3FF}"/>
              </a:ext>
            </a:extLst>
          </p:cNvPr>
          <p:cNvSpPr>
            <a:spLocks noGrp="1"/>
          </p:cNvSpPr>
          <p:nvPr>
            <p:ph idx="3" hasCustomPrompt="1"/>
          </p:nvPr>
        </p:nvSpPr>
        <p:spPr>
          <a:xfrm>
            <a:off x="365760"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Right">
            <a:extLst>
              <a:ext uri="{FF2B5EF4-FFF2-40B4-BE49-F238E27FC236}">
                <a16:creationId xmlns:a16="http://schemas.microsoft.com/office/drawing/2014/main" id="{0FC9A3C9-76CB-45ED-925D-DF04C6D528DC}"/>
              </a:ext>
              <a:ext uri="{C183D7F6-B498-43B3-948B-1728B52AA6E4}">
                <adec:decorative xmlns:adec="http://schemas.microsoft.com/office/drawing/2017/decorative" val="1"/>
              </a:ext>
            </a:extLst>
          </p:cNvPr>
          <p:cNvSpPr>
            <a:spLocks noGrp="1"/>
          </p:cNvSpPr>
          <p:nvPr>
            <p:ph type="pic" idx="23" hasCustomPrompt="1"/>
          </p:nvPr>
        </p:nvSpPr>
        <p:spPr>
          <a:xfrm>
            <a:off x="7891272"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3438144"/>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7F5B85B9-BABC-44F6-B2AE-99F02670D702}"/>
              </a:ext>
            </a:extLst>
          </p:cNvPr>
          <p:cNvSpPr>
            <a:spLocks noGrp="1"/>
          </p:cNvSpPr>
          <p:nvPr>
            <p:ph idx="4" hasCustomPrompt="1"/>
          </p:nvPr>
        </p:nvSpPr>
        <p:spPr>
          <a:xfrm>
            <a:off x="6163056"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83266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 and 3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62D2B2A-D218-4356-AEF2-F7FF405939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3 text columns</a:t>
            </a:r>
          </a:p>
        </p:txBody>
      </p:sp>
      <p:pic>
        <p:nvPicPr>
          <p:cNvPr id="99" name="Divider">
            <a:extLst>
              <a:ext uri="{FF2B5EF4-FFF2-40B4-BE49-F238E27FC236}">
                <a16:creationId xmlns:a16="http://schemas.microsoft.com/office/drawing/2014/main" id="{7EE2A4FF-27FC-4124-82F8-941EBFCC0E4F}"/>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Middle">
            <a:extLst>
              <a:ext uri="{FF2B5EF4-FFF2-40B4-BE49-F238E27FC236}">
                <a16:creationId xmlns:a16="http://schemas.microsoft.com/office/drawing/2014/main" id="{951E617C-D9F7-4098-883E-6A048DBCF862}"/>
              </a:ext>
            </a:extLst>
          </p:cNvPr>
          <p:cNvSpPr>
            <a:spLocks noGrp="1"/>
          </p:cNvSpPr>
          <p:nvPr>
            <p:ph idx="3" hasCustomPrompt="1"/>
          </p:nvPr>
        </p:nvSpPr>
        <p:spPr>
          <a:xfrm>
            <a:off x="4224528"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Right">
            <a:extLst>
              <a:ext uri="{FF2B5EF4-FFF2-40B4-BE49-F238E27FC236}">
                <a16:creationId xmlns:a16="http://schemas.microsoft.com/office/drawing/2014/main" id="{A8A7CEA5-195D-4DB0-B5A3-06CEEA93C108}"/>
              </a:ext>
            </a:extLst>
          </p:cNvPr>
          <p:cNvSpPr>
            <a:spLocks noGrp="1"/>
          </p:cNvSpPr>
          <p:nvPr>
            <p:ph idx="4" hasCustomPrompt="1"/>
          </p:nvPr>
        </p:nvSpPr>
        <p:spPr>
          <a:xfrm>
            <a:off x="8083296"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4710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 3 Headers, and 3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5E94278F-C163-4179-AC1B-35DE088D94AB}"/>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D472F160-9C3B-4BD6-99BB-267BDD7DD31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headers, and 3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8083296"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8083296" y="1591056"/>
            <a:ext cx="3749040" cy="4843688"/>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530259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3 Lg Pics, and 3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60A92DB-4EDE-4A1F-9E58-683E66BD2485}"/>
              </a:ext>
              <a:ext uri="{C183D7F6-B498-43B3-948B-1728B52AA6E4}">
                <adec:decorative xmlns:adec="http://schemas.microsoft.com/office/drawing/2017/decorative" val="1"/>
              </a:ext>
            </a:extLst>
          </p:cNvPr>
          <p:cNvGrpSpPr/>
          <p:nvPr/>
        </p:nvGrpSpPr>
        <p:grpSpPr>
          <a:xfrm>
            <a:off x="353568" y="1028377"/>
            <a:ext cx="11497055" cy="4238575"/>
            <a:chOff x="353568" y="1028377"/>
            <a:chExt cx="11497055" cy="4238575"/>
          </a:xfrm>
        </p:grpSpPr>
        <p:pic>
          <p:nvPicPr>
            <p:cNvPr id="98" name="Background">
              <a:extLst>
                <a:ext uri="{FF2B5EF4-FFF2-40B4-BE49-F238E27FC236}">
                  <a16:creationId xmlns:a16="http://schemas.microsoft.com/office/drawing/2014/main" id="{0A39D91E-8E12-4EDA-A92E-1823DFEBDCA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68" y="4663440"/>
              <a:ext cx="11460480" cy="440329"/>
            </a:xfrm>
            <a:prstGeom prst="rect">
              <a:avLst/>
            </a:prstGeom>
          </p:spPr>
        </p:pic>
        <p:pic>
          <p:nvPicPr>
            <p:cNvPr id="96" name="Divider">
              <a:extLst>
                <a:ext uri="{FF2B5EF4-FFF2-40B4-BE49-F238E27FC236}">
                  <a16:creationId xmlns:a16="http://schemas.microsoft.com/office/drawing/2014/main" id="{07A34186-F2DF-4A02-80D8-2DCF8944E228}"/>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large pictures, and 3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22" hasCustomPrompt="1"/>
          </p:nvPr>
        </p:nvSpPr>
        <p:spPr>
          <a:xfrm>
            <a:off x="1097280" y="2286000"/>
            <a:ext cx="2286000" cy="2286000"/>
          </a:xfrm>
        </p:spPr>
        <p:txBody>
          <a:bodyPr anchor="t">
            <a:noAutofit/>
          </a:bodyPr>
          <a:lstStyle>
            <a:lvl1pPr marL="0" indent="0" algn="ctr">
              <a:buNone/>
              <a:defRPr sz="2000">
                <a:solidFill>
                  <a:schemeClr val="tx2"/>
                </a:solidFill>
                <a:latin typeface="+mn-lt"/>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Amazon Ember Display"/>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4956048" y="2286000"/>
            <a:ext cx="2286000" cy="2286000"/>
          </a:xfrm>
        </p:spPr>
        <p:txBody>
          <a:bodyPr anchor="t">
            <a:noAutofit/>
          </a:bodyPr>
          <a:lstStyle>
            <a:lvl1pPr marL="0" indent="0" algn="ctr">
              <a:buNone/>
              <a:defRPr sz="2000">
                <a:solidFill>
                  <a:schemeClr val="tx2"/>
                </a:solidFill>
                <a:latin typeface="+mn-lt"/>
              </a:defRPr>
            </a:lvl1pPr>
          </a:lstStyle>
          <a:p>
            <a:r>
              <a:rPr lang="en-US"/>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24" hasCustomPrompt="1"/>
          </p:nvPr>
        </p:nvSpPr>
        <p:spPr>
          <a:xfrm>
            <a:off x="8814816" y="2286000"/>
            <a:ext cx="2286000" cy="2286000"/>
          </a:xfrm>
        </p:spPr>
        <p:txBody>
          <a:bodyPr anchor="t">
            <a:noAutofit/>
          </a:bodyPr>
          <a:lstStyle>
            <a:lvl1pPr marL="0" indent="0" algn="ctr">
              <a:buNone/>
              <a:defRPr sz="2000">
                <a:solidFill>
                  <a:schemeClr val="tx2"/>
                </a:solidFill>
                <a:latin typeface="+mn-lt"/>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083296"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Tree>
    <p:custDataLst>
      <p:tags r:id="rId1"/>
    </p:custDataLst>
    <p:extLst>
      <p:ext uri="{BB962C8B-B14F-4D97-AF65-F5344CB8AC3E}">
        <p14:creationId xmlns:p14="http://schemas.microsoft.com/office/powerpoint/2010/main" val="27175455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3 Picture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 and 3 text columns</a:t>
            </a:r>
          </a:p>
        </p:txBody>
      </p:sp>
      <p:pic>
        <p:nvPicPr>
          <p:cNvPr id="99" name="Divider">
            <a:extLst>
              <a:ext uri="{FF2B5EF4-FFF2-40B4-BE49-F238E27FC236}">
                <a16:creationId xmlns:a16="http://schemas.microsoft.com/office/drawing/2014/main" id="{6FD66F17-7724-455C-B925-81DD7A5F769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3427868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Header, 3 Pictures, and 3 Text Label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3 picture, and 3 labels</a:t>
            </a:r>
          </a:p>
        </p:txBody>
      </p:sp>
      <p:pic>
        <p:nvPicPr>
          <p:cNvPr id="99" name="Divider">
            <a:extLst>
              <a:ext uri="{FF2B5EF4-FFF2-40B4-BE49-F238E27FC236}">
                <a16:creationId xmlns:a16="http://schemas.microsoft.com/office/drawing/2014/main" id="{ED3BCD03-2F61-469D-A4B4-1B61BB21D3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Description">
            <a:extLst>
              <a:ext uri="{FF2B5EF4-FFF2-40B4-BE49-F238E27FC236}">
                <a16:creationId xmlns:a16="http://schemas.microsoft.com/office/drawing/2014/main" id="{125C2183-0325-4A52-BF1F-38F8AAFA8B4A}"/>
              </a:ext>
            </a:extLst>
          </p:cNvPr>
          <p:cNvSpPr>
            <a:spLocks noGrp="1"/>
          </p:cNvSpPr>
          <p:nvPr>
            <p:ph type="body" idx="2"/>
          </p:nvPr>
        </p:nvSpPr>
        <p:spPr>
          <a:xfrm>
            <a:off x="365125" y="1084263"/>
            <a:ext cx="11466576" cy="1158011"/>
          </a:xfrm>
        </p:spPr>
        <p:txBody>
          <a:bodyPr/>
          <a:lstStyle>
            <a:lvl1pPr marL="0" indent="0">
              <a:spcAft>
                <a:spcPts val="0"/>
              </a:spcAft>
              <a:buNone/>
              <a:defRPr>
                <a:solidFill>
                  <a:srgbClr val="232F3E"/>
                </a:solidFill>
                <a:latin typeface="+mn-lt"/>
              </a:defRPr>
            </a:lvl1pPr>
            <a:lvl2pPr marL="457200" indent="0">
              <a:buNone/>
              <a:defRPr/>
            </a:lvl2pPr>
          </a:lstStyle>
          <a:p>
            <a:pPr lvl="0"/>
            <a:r>
              <a:rPr lang="en-US"/>
              <a:t>Edit Master text styles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2442640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3 Pic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pictures, and 3 text columns</a:t>
            </a:r>
          </a:p>
        </p:txBody>
      </p:sp>
      <p:pic>
        <p:nvPicPr>
          <p:cNvPr id="99" name="Divider">
            <a:extLst>
              <a:ext uri="{FF2B5EF4-FFF2-40B4-BE49-F238E27FC236}">
                <a16:creationId xmlns:a16="http://schemas.microsoft.com/office/drawing/2014/main" id="{F8C81323-B9A7-416C-ADF9-5BE9CC234E8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3" hasCustomPrompt="1"/>
          </p:nvPr>
        </p:nvSpPr>
        <p:spPr>
          <a:xfrm>
            <a:off x="4956048"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46623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3 Pics, 3 Headers, and 3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B67500C0-6D58-4DF1-8F3C-58EFF359ECA6}"/>
              </a:ext>
              <a:ext uri="{C183D7F6-B498-43B3-948B-1728B52AA6E4}">
                <adec:decorative xmlns:adec="http://schemas.microsoft.com/office/drawing/2017/decorative" val="1"/>
              </a:ext>
            </a:extLst>
          </p:cNvPr>
          <p:cNvGrpSpPr/>
          <p:nvPr/>
        </p:nvGrpSpPr>
        <p:grpSpPr>
          <a:xfrm>
            <a:off x="365759" y="1028377"/>
            <a:ext cx="11484864" cy="2875792"/>
            <a:chOff x="365759" y="1028377"/>
            <a:chExt cx="11484864" cy="2875792"/>
          </a:xfrm>
        </p:grpSpPr>
        <p:pic>
          <p:nvPicPr>
            <p:cNvPr id="96" name="Background">
              <a:extLst>
                <a:ext uri="{FF2B5EF4-FFF2-40B4-BE49-F238E27FC236}">
                  <a16:creationId xmlns:a16="http://schemas.microsoft.com/office/drawing/2014/main" id="{7D9831B3-B423-413E-89D0-129775480B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29000"/>
              <a:ext cx="11460480" cy="440329"/>
            </a:xfrm>
            <a:prstGeom prst="rect">
              <a:avLst/>
            </a:prstGeom>
          </p:spPr>
        </p:pic>
        <p:pic>
          <p:nvPicPr>
            <p:cNvPr id="95" name="Divider">
              <a:extLst>
                <a:ext uri="{FF2B5EF4-FFF2-40B4-BE49-F238E27FC236}">
                  <a16:creationId xmlns:a16="http://schemas.microsoft.com/office/drawing/2014/main" id="{747EDC26-917A-4143-823B-A7407C3FC37D}"/>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1" y="301752"/>
            <a:ext cx="11466576" cy="731318"/>
          </a:xfrm>
        </p:spPr>
        <p:txBody>
          <a:bodyPr/>
          <a:lstStyle>
            <a:lvl1pPr>
              <a:defRPr>
                <a:solidFill>
                  <a:srgbClr val="232F3E"/>
                </a:solidFill>
                <a:latin typeface="Amazon Ember Display Heavy"/>
              </a:defRPr>
            </a:lvl1pPr>
          </a:lstStyle>
          <a:p>
            <a:r>
              <a:rPr lang="en-US" dirty="0"/>
              <a:t>Title, 3 pictures , 3 headers, and 3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4" name="Content Head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101583"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28910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Title, 3 images, and 3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images, and 3 text</a:t>
            </a:r>
          </a:p>
        </p:txBody>
      </p:sp>
      <p:pic>
        <p:nvPicPr>
          <p:cNvPr id="99" name="Divider">
            <a:extLst>
              <a:ext uri="{FF2B5EF4-FFF2-40B4-BE49-F238E27FC236}">
                <a16:creationId xmlns:a16="http://schemas.microsoft.com/office/drawing/2014/main" id="{4A7FD274-6B14-4547-8F81-35EB1030AF5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2" name="Conten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3" y="1147406"/>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3" name="Conten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3" y="291750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4" name="Conten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3" y="468467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100096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6456405"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5040376"/>
            <a:ext cx="6456405"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pic>
        <p:nvPicPr>
          <p:cNvPr id="6" name="Copyright2">
            <a:extLst>
              <a:ext uri="{FF2B5EF4-FFF2-40B4-BE49-F238E27FC236}">
                <a16:creationId xmlns:a16="http://schemas.microsoft.com/office/drawing/2014/main" id="{0D082EC7-0F32-4BFC-8B4A-CF754ECE0188}"/>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151752" y="6446520"/>
            <a:ext cx="4610100" cy="311150"/>
          </a:xfrm>
          <a:prstGeom prst="rect">
            <a:avLst/>
          </a:prstGeom>
        </p:spPr>
      </p:pic>
    </p:spTree>
    <p:extLst>
      <p:ext uri="{BB962C8B-B14F-4D97-AF65-F5344CB8AC3E}">
        <p14:creationId xmlns:p14="http://schemas.microsoft.com/office/powerpoint/2010/main" val="2242025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Acronym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Acronym Slide</a:t>
            </a:r>
          </a:p>
        </p:txBody>
      </p:sp>
      <p:pic>
        <p:nvPicPr>
          <p:cNvPr id="99" name="Divider">
            <a:extLst>
              <a:ext uri="{FF2B5EF4-FFF2-40B4-BE49-F238E27FC236}">
                <a16:creationId xmlns:a16="http://schemas.microsoft.com/office/drawing/2014/main" id="{E75453ED-071C-4C2B-B7E5-A670D111A54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8" name="Acronym Left Top">
            <a:extLst>
              <a:ext uri="{FF2B5EF4-FFF2-40B4-BE49-F238E27FC236}">
                <a16:creationId xmlns:a16="http://schemas.microsoft.com/office/drawing/2014/main" id="{BFBAFEAE-54DC-4352-A240-FBA7A523B7F4}"/>
              </a:ext>
            </a:extLst>
          </p:cNvPr>
          <p:cNvSpPr>
            <a:spLocks noGrp="1"/>
          </p:cNvSpPr>
          <p:nvPr>
            <p:ph type="body" idx="8" hasCustomPrompt="1"/>
          </p:nvPr>
        </p:nvSpPr>
        <p:spPr>
          <a:xfrm>
            <a:off x="353060"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2" name="Content Lef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194163" y="1096963"/>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233363" indent="0">
              <a:lnSpc>
                <a:spcPct val="100000"/>
              </a:lnSpc>
              <a:spcBef>
                <a:spcPts val="300"/>
              </a:spcBef>
              <a:spcAft>
                <a:spcPts val="600"/>
              </a:spcAft>
              <a:buNone/>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9" name="Acronym Left Middle">
            <a:extLst>
              <a:ext uri="{FF2B5EF4-FFF2-40B4-BE49-F238E27FC236}">
                <a16:creationId xmlns:a16="http://schemas.microsoft.com/office/drawing/2014/main" id="{DF521447-4E72-4F87-B8F3-0A9998B3AC50}"/>
              </a:ext>
            </a:extLst>
          </p:cNvPr>
          <p:cNvSpPr>
            <a:spLocks noGrp="1"/>
          </p:cNvSpPr>
          <p:nvPr>
            <p:ph type="body" idx="9" hasCustomPrompt="1"/>
          </p:nvPr>
        </p:nvSpPr>
        <p:spPr>
          <a:xfrm>
            <a:off x="353060"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3" name="Content Lef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194163"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0" name="Acronym Left Bottom">
            <a:extLst>
              <a:ext uri="{FF2B5EF4-FFF2-40B4-BE49-F238E27FC236}">
                <a16:creationId xmlns:a16="http://schemas.microsoft.com/office/drawing/2014/main" id="{1A869D27-DAC1-4525-9F52-0E454C69A2CC}"/>
              </a:ext>
            </a:extLst>
          </p:cNvPr>
          <p:cNvSpPr>
            <a:spLocks noGrp="1"/>
          </p:cNvSpPr>
          <p:nvPr>
            <p:ph type="body" idx="10" hasCustomPrompt="1"/>
          </p:nvPr>
        </p:nvSpPr>
        <p:spPr>
          <a:xfrm>
            <a:off x="353060"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4" name="Content Lef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194163"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1" name="Acronym Right Top">
            <a:extLst>
              <a:ext uri="{FF2B5EF4-FFF2-40B4-BE49-F238E27FC236}">
                <a16:creationId xmlns:a16="http://schemas.microsoft.com/office/drawing/2014/main" id="{9837C0E6-DDD2-4E65-9314-88432234A7B2}"/>
              </a:ext>
            </a:extLst>
          </p:cNvPr>
          <p:cNvSpPr>
            <a:spLocks noGrp="1"/>
          </p:cNvSpPr>
          <p:nvPr>
            <p:ph type="body" idx="11" hasCustomPrompt="1"/>
          </p:nvPr>
        </p:nvSpPr>
        <p:spPr>
          <a:xfrm>
            <a:off x="6162412"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5" name="Content Right Top">
            <a:extLst>
              <a:ext uri="{FF2B5EF4-FFF2-40B4-BE49-F238E27FC236}">
                <a16:creationId xmlns:a16="http://schemas.microsoft.com/office/drawing/2014/main" id="{90BB8441-20A6-4797-B4CD-C5446F55BFC4}"/>
              </a:ext>
            </a:extLst>
          </p:cNvPr>
          <p:cNvSpPr>
            <a:spLocks noGrp="1"/>
          </p:cNvSpPr>
          <p:nvPr>
            <p:ph type="body" idx="5" hasCustomPrompt="1"/>
          </p:nvPr>
        </p:nvSpPr>
        <p:spPr>
          <a:xfrm>
            <a:off x="7991878" y="1096963"/>
            <a:ext cx="3840480" cy="1737360"/>
          </a:xfrm>
        </p:spPr>
        <p:txBody>
          <a:bodyPr anchor="ctr">
            <a:noAutofit/>
          </a:bodyPr>
          <a:lstStyle>
            <a:lvl1pPr marL="0" indent="0" algn="l" defTabSz="914400" rtl="0" eaLnBrk="1" latinLnBrk="0" hangingPunct="1">
              <a:lnSpc>
                <a:spcPct val="100000"/>
              </a:lnSpc>
              <a:spcBef>
                <a:spcPts val="0"/>
              </a:spcBef>
              <a:spcAft>
                <a:spcPts val="300"/>
              </a:spcAft>
              <a:buFont typeface="Amazon Ember Display"/>
              <a:buNone/>
              <a:defRPr lang="en-US" sz="2000" kern="1200" dirty="0">
                <a:solidFill>
                  <a:srgbClr val="232F3E"/>
                </a:solidFill>
                <a:latin typeface="Amazon Ember Display"/>
                <a:ea typeface="+mn-ea"/>
                <a:cs typeface="+mn-cs"/>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4" name="Acronym Right Middle">
            <a:extLst>
              <a:ext uri="{FF2B5EF4-FFF2-40B4-BE49-F238E27FC236}">
                <a16:creationId xmlns:a16="http://schemas.microsoft.com/office/drawing/2014/main" id="{92570328-F506-4FC2-AE2B-53186B9CA0BF}"/>
              </a:ext>
            </a:extLst>
          </p:cNvPr>
          <p:cNvSpPr>
            <a:spLocks noGrp="1"/>
          </p:cNvSpPr>
          <p:nvPr>
            <p:ph type="body" idx="12" hasCustomPrompt="1"/>
          </p:nvPr>
        </p:nvSpPr>
        <p:spPr>
          <a:xfrm>
            <a:off x="6162412"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6" name="Content Right Middle">
            <a:extLst>
              <a:ext uri="{FF2B5EF4-FFF2-40B4-BE49-F238E27FC236}">
                <a16:creationId xmlns:a16="http://schemas.microsoft.com/office/drawing/2014/main" id="{0FAE0B8A-BC98-4464-9C65-3A47B0A5EACB}"/>
              </a:ext>
            </a:extLst>
          </p:cNvPr>
          <p:cNvSpPr>
            <a:spLocks noGrp="1"/>
          </p:cNvSpPr>
          <p:nvPr>
            <p:ph type="body" idx="6" hasCustomPrompt="1"/>
          </p:nvPr>
        </p:nvSpPr>
        <p:spPr>
          <a:xfrm>
            <a:off x="7991878"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3" name="Acronym Right Bottom">
            <a:extLst>
              <a:ext uri="{FF2B5EF4-FFF2-40B4-BE49-F238E27FC236}">
                <a16:creationId xmlns:a16="http://schemas.microsoft.com/office/drawing/2014/main" id="{724B4804-F3F3-4B62-A0EC-A77D95C244CD}"/>
              </a:ext>
            </a:extLst>
          </p:cNvPr>
          <p:cNvSpPr>
            <a:spLocks noGrp="1"/>
          </p:cNvSpPr>
          <p:nvPr>
            <p:ph type="body" idx="13" hasCustomPrompt="1"/>
          </p:nvPr>
        </p:nvSpPr>
        <p:spPr>
          <a:xfrm>
            <a:off x="6162412"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7" name="Content Right Bottom">
            <a:extLst>
              <a:ext uri="{FF2B5EF4-FFF2-40B4-BE49-F238E27FC236}">
                <a16:creationId xmlns:a16="http://schemas.microsoft.com/office/drawing/2014/main" id="{30387F87-E08F-4DED-BCEC-437402769732}"/>
              </a:ext>
            </a:extLst>
          </p:cNvPr>
          <p:cNvSpPr>
            <a:spLocks noGrp="1"/>
          </p:cNvSpPr>
          <p:nvPr>
            <p:ph type="body" idx="7" hasCustomPrompt="1"/>
          </p:nvPr>
        </p:nvSpPr>
        <p:spPr>
          <a:xfrm>
            <a:off x="7991878"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Tree>
    <p:custDataLst>
      <p:tags r:id="rId1"/>
    </p:custDataLst>
    <p:extLst>
      <p:ext uri="{BB962C8B-B14F-4D97-AF65-F5344CB8AC3E}">
        <p14:creationId xmlns:p14="http://schemas.microsoft.com/office/powerpoint/2010/main" val="6257010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6 images, and 6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6 images, and 6 text boxes</a:t>
            </a:r>
          </a:p>
        </p:txBody>
      </p:sp>
      <p:pic>
        <p:nvPicPr>
          <p:cNvPr id="99" name="Divider">
            <a:extLst>
              <a:ext uri="{FF2B5EF4-FFF2-40B4-BE49-F238E27FC236}">
                <a16:creationId xmlns:a16="http://schemas.microsoft.com/office/drawing/2014/main" id="{D8CEDAC6-2953-4473-BCFC-2357BFF2845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2" name="Content L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4"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L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3" name="Content L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4"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L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4" name="Content L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4"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5" name="Picture R Top">
            <a:extLst>
              <a:ext uri="{FF2B5EF4-FFF2-40B4-BE49-F238E27FC236}">
                <a16:creationId xmlns:a16="http://schemas.microsoft.com/office/drawing/2014/main" id="{2537EBA4-2DD0-426E-A66E-7F0CC3C9A863}"/>
              </a:ext>
              <a:ext uri="{C183D7F6-B498-43B3-948B-1728B52AA6E4}">
                <adec:decorative xmlns:adec="http://schemas.microsoft.com/office/drawing/2017/decorative" val="1"/>
              </a:ext>
            </a:extLst>
          </p:cNvPr>
          <p:cNvSpPr>
            <a:spLocks noGrp="1"/>
          </p:cNvSpPr>
          <p:nvPr>
            <p:ph type="pic" idx="25" hasCustomPrompt="1"/>
          </p:nvPr>
        </p:nvSpPr>
        <p:spPr>
          <a:xfrm>
            <a:off x="6205152"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5" name="Content R Top">
            <a:extLst>
              <a:ext uri="{FF2B5EF4-FFF2-40B4-BE49-F238E27FC236}">
                <a16:creationId xmlns:a16="http://schemas.microsoft.com/office/drawing/2014/main" id="{3124324C-4E3B-473E-85DD-0988B7B4CD52}"/>
              </a:ext>
            </a:extLst>
          </p:cNvPr>
          <p:cNvSpPr>
            <a:spLocks noGrp="1"/>
          </p:cNvSpPr>
          <p:nvPr>
            <p:ph type="body" idx="5" hasCustomPrompt="1"/>
          </p:nvPr>
        </p:nvSpPr>
        <p:spPr>
          <a:xfrm>
            <a:off x="7884436"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6" name="Picture R Middle">
            <a:extLst>
              <a:ext uri="{FF2B5EF4-FFF2-40B4-BE49-F238E27FC236}">
                <a16:creationId xmlns:a16="http://schemas.microsoft.com/office/drawing/2014/main" id="{C2DF48EF-CB9B-4DEC-A978-BD4C5E8A371A}"/>
              </a:ext>
              <a:ext uri="{C183D7F6-B498-43B3-948B-1728B52AA6E4}">
                <adec:decorative xmlns:adec="http://schemas.microsoft.com/office/drawing/2017/decorative" val="1"/>
              </a:ext>
            </a:extLst>
          </p:cNvPr>
          <p:cNvSpPr>
            <a:spLocks noGrp="1"/>
          </p:cNvSpPr>
          <p:nvPr>
            <p:ph type="pic" idx="26" hasCustomPrompt="1"/>
          </p:nvPr>
        </p:nvSpPr>
        <p:spPr>
          <a:xfrm>
            <a:off x="6205152"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6" name="Content R Middle">
            <a:extLst>
              <a:ext uri="{FF2B5EF4-FFF2-40B4-BE49-F238E27FC236}">
                <a16:creationId xmlns:a16="http://schemas.microsoft.com/office/drawing/2014/main" id="{823555B5-F2D8-4708-8578-06784CA9E686}"/>
              </a:ext>
            </a:extLst>
          </p:cNvPr>
          <p:cNvSpPr>
            <a:spLocks noGrp="1"/>
          </p:cNvSpPr>
          <p:nvPr>
            <p:ph type="body" idx="6" hasCustomPrompt="1"/>
          </p:nvPr>
        </p:nvSpPr>
        <p:spPr>
          <a:xfrm>
            <a:off x="7884436"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7" name="Picture R Bottom">
            <a:extLst>
              <a:ext uri="{FF2B5EF4-FFF2-40B4-BE49-F238E27FC236}">
                <a16:creationId xmlns:a16="http://schemas.microsoft.com/office/drawing/2014/main" id="{F1E0B4C9-22CB-4378-B9DD-C97CC3CC37D3}"/>
              </a:ext>
              <a:ext uri="{C183D7F6-B498-43B3-948B-1728B52AA6E4}">
                <adec:decorative xmlns:adec="http://schemas.microsoft.com/office/drawing/2017/decorative" val="1"/>
              </a:ext>
            </a:extLst>
          </p:cNvPr>
          <p:cNvSpPr>
            <a:spLocks noGrp="1"/>
          </p:cNvSpPr>
          <p:nvPr>
            <p:ph type="pic" idx="27" hasCustomPrompt="1"/>
          </p:nvPr>
        </p:nvSpPr>
        <p:spPr>
          <a:xfrm>
            <a:off x="6205152"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7" name="Content R Bottom">
            <a:extLst>
              <a:ext uri="{FF2B5EF4-FFF2-40B4-BE49-F238E27FC236}">
                <a16:creationId xmlns:a16="http://schemas.microsoft.com/office/drawing/2014/main" id="{B8A01145-54CF-4ED7-86C7-2C5968A8E4E9}"/>
              </a:ext>
            </a:extLst>
          </p:cNvPr>
          <p:cNvSpPr>
            <a:spLocks noGrp="1"/>
          </p:cNvSpPr>
          <p:nvPr>
            <p:ph type="body" idx="7" hasCustomPrompt="1"/>
          </p:nvPr>
        </p:nvSpPr>
        <p:spPr>
          <a:xfrm>
            <a:off x="7884436"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35320743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5FE023F-03C4-484F-A300-E408B4FEB8E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4 content columns</a:t>
            </a:r>
          </a:p>
        </p:txBody>
      </p:sp>
      <p:pic>
        <p:nvPicPr>
          <p:cNvPr id="99" name="Divider">
            <a:extLst>
              <a:ext uri="{FF2B5EF4-FFF2-40B4-BE49-F238E27FC236}">
                <a16:creationId xmlns:a16="http://schemas.microsoft.com/office/drawing/2014/main" id="{DA5B3212-A91F-4308-A973-316F80A6A0B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type="body" idx="2" hasCustomPrompt="1"/>
          </p:nvPr>
        </p:nvSpPr>
        <p:spPr>
          <a:xfrm>
            <a:off x="365760"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Center Left">
            <a:extLst>
              <a:ext uri="{FF2B5EF4-FFF2-40B4-BE49-F238E27FC236}">
                <a16:creationId xmlns:a16="http://schemas.microsoft.com/office/drawing/2014/main" id="{951E617C-D9F7-4098-883E-6A048DBCF862}"/>
              </a:ext>
            </a:extLst>
          </p:cNvPr>
          <p:cNvSpPr>
            <a:spLocks noGrp="1"/>
          </p:cNvSpPr>
          <p:nvPr>
            <p:ph type="body" idx="3" hasCustomPrompt="1"/>
          </p:nvPr>
        </p:nvSpPr>
        <p:spPr>
          <a:xfrm>
            <a:off x="3258312"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Center Right">
            <a:extLst>
              <a:ext uri="{FF2B5EF4-FFF2-40B4-BE49-F238E27FC236}">
                <a16:creationId xmlns:a16="http://schemas.microsoft.com/office/drawing/2014/main" id="{A8A7CEA5-195D-4DB0-B5A3-06CEEA93C108}"/>
              </a:ext>
            </a:extLst>
          </p:cNvPr>
          <p:cNvSpPr>
            <a:spLocks noGrp="1"/>
          </p:cNvSpPr>
          <p:nvPr>
            <p:ph type="body" idx="4" hasCustomPrompt="1"/>
          </p:nvPr>
        </p:nvSpPr>
        <p:spPr>
          <a:xfrm>
            <a:off x="6150864"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Right">
            <a:extLst>
              <a:ext uri="{FF2B5EF4-FFF2-40B4-BE49-F238E27FC236}">
                <a16:creationId xmlns:a16="http://schemas.microsoft.com/office/drawing/2014/main" id="{BC11431A-8924-465C-98E0-6E4655C69AA7}"/>
              </a:ext>
            </a:extLst>
          </p:cNvPr>
          <p:cNvSpPr>
            <a:spLocks noGrp="1"/>
          </p:cNvSpPr>
          <p:nvPr>
            <p:ph type="body" idx="5" hasCustomPrompt="1"/>
          </p:nvPr>
        </p:nvSpPr>
        <p:spPr>
          <a:xfrm>
            <a:off x="9043416"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3985460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reserve="1">
  <p:cSld name="Title, 4 Headers, and 4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FFC9D1B-8040-4CD3-B060-07560FFB49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1560"/>
            <a:ext cx="11484864" cy="457200"/>
          </a:xfrm>
          <a:prstGeom prst="rect">
            <a:avLst/>
          </a:prstGeom>
        </p:spPr>
      </p:pic>
      <p:sp>
        <p:nvSpPr>
          <p:cNvPr id="97" name="Slide Number">
            <a:extLst>
              <a:ext uri="{FF2B5EF4-FFF2-40B4-BE49-F238E27FC236}">
                <a16:creationId xmlns:a16="http://schemas.microsoft.com/office/drawing/2014/main" id="{801112C1-CB8D-4535-B2A1-5048E573106F}"/>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headers, and 4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4408"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Center Left">
            <a:extLst>
              <a:ext uri="{FF2B5EF4-FFF2-40B4-BE49-F238E27FC236}">
                <a16:creationId xmlns:a16="http://schemas.microsoft.com/office/drawing/2014/main" id="{7F5B85B9-BABC-44F6-B2AE-99F02670D702}"/>
              </a:ext>
            </a:extLst>
          </p:cNvPr>
          <p:cNvSpPr>
            <a:spLocks noGrp="1"/>
          </p:cNvSpPr>
          <p:nvPr>
            <p:ph type="body" idx="3" hasCustomPrompt="1"/>
          </p:nvPr>
        </p:nvSpPr>
        <p:spPr>
          <a:xfrm>
            <a:off x="3264408"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Cent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6163056"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6163056"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5" name="Content Header Right">
            <a:extLst>
              <a:ext uri="{FF2B5EF4-FFF2-40B4-BE49-F238E27FC236}">
                <a16:creationId xmlns:a16="http://schemas.microsoft.com/office/drawing/2014/main" id="{ED932AC6-C3A8-487A-A17E-48D0C368204C}"/>
              </a:ext>
            </a:extLst>
          </p:cNvPr>
          <p:cNvSpPr>
            <a:spLocks noGrp="1"/>
          </p:cNvSpPr>
          <p:nvPr>
            <p:ph type="body" idx="15" hasCustomPrompt="1"/>
          </p:nvPr>
        </p:nvSpPr>
        <p:spPr>
          <a:xfrm>
            <a:off x="9061704"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7CF59EA0-9039-4A19-8197-DA073A0DB52B}"/>
              </a:ext>
            </a:extLst>
          </p:cNvPr>
          <p:cNvSpPr>
            <a:spLocks noGrp="1"/>
          </p:cNvSpPr>
          <p:nvPr>
            <p:ph type="body" idx="5" hasCustomPrompt="1"/>
          </p:nvPr>
        </p:nvSpPr>
        <p:spPr>
          <a:xfrm>
            <a:off x="9061704"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501295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Header, 4 Lg Pics, and 4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7"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4 large pictures, and 4 labels</a:t>
            </a:r>
          </a:p>
        </p:txBody>
      </p:sp>
      <p:pic>
        <p:nvPicPr>
          <p:cNvPr id="99" name="Divider">
            <a:extLst>
              <a:ext uri="{FF2B5EF4-FFF2-40B4-BE49-F238E27FC236}">
                <a16:creationId xmlns:a16="http://schemas.microsoft.com/office/drawing/2014/main" id="{59FB098F-E843-4BDC-8C23-7C327B2DE964}"/>
              </a:ext>
              <a:ext uri="{C183D7F6-B498-43B3-948B-1728B52AA6E4}">
                <adec:decorative xmlns:adec="http://schemas.microsoft.com/office/drawing/2017/decorative" val="1"/>
              </a:ext>
            </a:extLst>
          </p:cNvPr>
          <p:cNvPicPr preferRelativeResize="0">
            <a:picLocks/>
          </p:cNvPicPr>
          <p:nvPr/>
        </p:nvPicPr>
        <p:blipFill rotWithShape="1">
          <a:blip r:embed="rId3">
            <a:extLst>
              <a:ext uri="{28A0092B-C50C-407E-A947-70E740481C1C}">
                <a14:useLocalDpi xmlns:a14="http://schemas.microsoft.com/office/drawing/2010/main" val="0"/>
              </a:ext>
            </a:extLst>
          </a:blip>
          <a:srcRect t="70015" r="1112" b="19988"/>
          <a:stretch/>
        </p:blipFill>
        <p:spPr>
          <a:xfrm>
            <a:off x="365760" y="1037751"/>
            <a:ext cx="11466576" cy="45719"/>
          </a:xfrm>
          <a:prstGeom prst="rect">
            <a:avLst/>
          </a:prstGeom>
        </p:spPr>
      </p:pic>
      <p:sp>
        <p:nvSpPr>
          <p:cNvPr id="2" name="Content Top">
            <a:extLst>
              <a:ext uri="{FF2B5EF4-FFF2-40B4-BE49-F238E27FC236}">
                <a16:creationId xmlns:a16="http://schemas.microsoft.com/office/drawing/2014/main" id="{CEBB69C5-28A4-4F99-A9FE-572F9D53CF4E}"/>
              </a:ext>
            </a:extLst>
          </p:cNvPr>
          <p:cNvSpPr>
            <a:spLocks noGrp="1"/>
          </p:cNvSpPr>
          <p:nvPr>
            <p:ph type="body" idx="2" hasCustomPrompt="1"/>
          </p:nvPr>
        </p:nvSpPr>
        <p:spPr>
          <a:xfrm>
            <a:off x="365760" y="1046879"/>
            <a:ext cx="11466576" cy="1099688"/>
          </a:xfrm>
          <a:noFill/>
          <a:ln>
            <a:noFill/>
          </a:ln>
        </p:spPr>
        <p:txBody>
          <a:bodyPr lIns="91440" anchor="ctr">
            <a:normAutofit/>
          </a:bodyPr>
          <a:lstStyle>
            <a:lvl1pPr marL="0" indent="0">
              <a:lnSpc>
                <a:spcPct val="100000"/>
              </a:lnSpc>
              <a:spcBef>
                <a:spcPts val="0"/>
              </a:spcBef>
              <a:spcAft>
                <a:spcPts val="0"/>
              </a:spcAft>
              <a:buNone/>
              <a:defRPr sz="28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38603"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5ACBD598-6775-4223-B2AB-B169A112E3FF}"/>
              </a:ext>
            </a:extLst>
          </p:cNvPr>
          <p:cNvSpPr>
            <a:spLocks noGrp="1"/>
          </p:cNvSpPr>
          <p:nvPr>
            <p:ph type="body" idx="3" hasCustomPrompt="1"/>
          </p:nvPr>
        </p:nvSpPr>
        <p:spPr>
          <a:xfrm>
            <a:off x="365760"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37251"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4" name="Content Center Left">
            <a:extLst>
              <a:ext uri="{FF2B5EF4-FFF2-40B4-BE49-F238E27FC236}">
                <a16:creationId xmlns:a16="http://schemas.microsoft.com/office/drawing/2014/main" id="{7F5B85B9-BABC-44F6-B2AE-99F02670D702}"/>
              </a:ext>
            </a:extLst>
          </p:cNvPr>
          <p:cNvSpPr>
            <a:spLocks noGrp="1"/>
          </p:cNvSpPr>
          <p:nvPr>
            <p:ph type="body" idx="4" hasCustomPrompt="1"/>
          </p:nvPr>
        </p:nvSpPr>
        <p:spPr>
          <a:xfrm>
            <a:off x="3264408"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35899"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5" name="Content Center Right">
            <a:extLst>
              <a:ext uri="{FF2B5EF4-FFF2-40B4-BE49-F238E27FC236}">
                <a16:creationId xmlns:a16="http://schemas.microsoft.com/office/drawing/2014/main" id="{FD28CF85-103D-4AC7-BF7A-D32715F9433A}"/>
              </a:ext>
            </a:extLst>
          </p:cNvPr>
          <p:cNvSpPr>
            <a:spLocks noGrp="1"/>
          </p:cNvSpPr>
          <p:nvPr>
            <p:ph type="body" idx="5" hasCustomPrompt="1"/>
          </p:nvPr>
        </p:nvSpPr>
        <p:spPr>
          <a:xfrm>
            <a:off x="616305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334547"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6" name="Content Right">
            <a:extLst>
              <a:ext uri="{FF2B5EF4-FFF2-40B4-BE49-F238E27FC236}">
                <a16:creationId xmlns:a16="http://schemas.microsoft.com/office/drawing/2014/main" id="{528A167E-DBEB-4BD8-B32A-B1DBF78AA248}"/>
              </a:ext>
            </a:extLst>
          </p:cNvPr>
          <p:cNvSpPr>
            <a:spLocks noGrp="1"/>
          </p:cNvSpPr>
          <p:nvPr>
            <p:ph type="body" idx="6" hasCustomPrompt="1"/>
          </p:nvPr>
        </p:nvSpPr>
        <p:spPr>
          <a:xfrm>
            <a:off x="904341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Tree>
    <p:custDataLst>
      <p:tags r:id="rId1"/>
    </p:custDataLst>
    <p:extLst>
      <p:ext uri="{BB962C8B-B14F-4D97-AF65-F5344CB8AC3E}">
        <p14:creationId xmlns:p14="http://schemas.microsoft.com/office/powerpoint/2010/main" val="1693057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4 Lg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0708DD83-40E9-4CDD-ADF1-464460D88C82}"/>
              </a:ext>
              <a:ext uri="{C183D7F6-B498-43B3-948B-1728B52AA6E4}">
                <adec:decorative xmlns:adec="http://schemas.microsoft.com/office/drawing/2017/decorative" val="1"/>
              </a:ext>
            </a:extLst>
          </p:cNvPr>
          <p:cNvGrpSpPr/>
          <p:nvPr/>
        </p:nvGrpSpPr>
        <p:grpSpPr>
          <a:xfrm>
            <a:off x="365759" y="1028377"/>
            <a:ext cx="11484865" cy="2877528"/>
            <a:chOff x="365759" y="1028377"/>
            <a:chExt cx="11484865" cy="2877528"/>
          </a:xfrm>
        </p:grpSpPr>
        <p:pic>
          <p:nvPicPr>
            <p:cNvPr id="96" name="Background">
              <a:extLst>
                <a:ext uri="{FF2B5EF4-FFF2-40B4-BE49-F238E27FC236}">
                  <a16:creationId xmlns:a16="http://schemas.microsoft.com/office/drawing/2014/main" id="{81AD1A9F-B900-4260-B582-AC445A80FAD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48705"/>
              <a:ext cx="11484864" cy="457200"/>
            </a:xfrm>
            <a:prstGeom prst="rect">
              <a:avLst/>
            </a:prstGeom>
          </p:spPr>
        </p:pic>
        <p:pic>
          <p:nvPicPr>
            <p:cNvPr id="95" name="Divider">
              <a:extLst>
                <a:ext uri="{FF2B5EF4-FFF2-40B4-BE49-F238E27FC236}">
                  <a16:creationId xmlns:a16="http://schemas.microsoft.com/office/drawing/2014/main" id="{B4D28540-5567-49EC-BB23-4B27A199DFB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pictures, 4 headers, and 4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172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128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13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Left Center">
            <a:extLst>
              <a:ext uri="{FF2B5EF4-FFF2-40B4-BE49-F238E27FC236}">
                <a16:creationId xmlns:a16="http://schemas.microsoft.com/office/drawing/2014/main" id="{8F2CF915-F007-4E72-A31F-37CC3AA65001}"/>
              </a:ext>
            </a:extLst>
          </p:cNvPr>
          <p:cNvSpPr>
            <a:spLocks noGrp="1"/>
          </p:cNvSpPr>
          <p:nvPr>
            <p:ph type="body" idx="3" hasCustomPrompt="1"/>
          </p:nvPr>
        </p:nvSpPr>
        <p:spPr>
          <a:xfrm>
            <a:off x="32613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145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63057"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6C78D37F-DE17-4FBA-A995-39FC21020DD5}"/>
              </a:ext>
            </a:extLst>
          </p:cNvPr>
          <p:cNvSpPr>
            <a:spLocks noGrp="1"/>
          </p:cNvSpPr>
          <p:nvPr>
            <p:ph type="body" idx="4" hasCustomPrompt="1"/>
          </p:nvPr>
        </p:nvSpPr>
        <p:spPr>
          <a:xfrm>
            <a:off x="6163057"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29487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B17A76EF-1D7E-4BB9-BAFA-8EAA0807E356}"/>
              </a:ext>
            </a:extLst>
          </p:cNvPr>
          <p:cNvSpPr>
            <a:spLocks noGrp="1"/>
          </p:cNvSpPr>
          <p:nvPr>
            <p:ph type="subTitle" idx="15" hasCustomPrompt="1"/>
          </p:nvPr>
        </p:nvSpPr>
        <p:spPr>
          <a:xfrm>
            <a:off x="9043416"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27E7417F-ED15-4B52-BEED-6B9D37EE656E}"/>
              </a:ext>
            </a:extLst>
          </p:cNvPr>
          <p:cNvSpPr>
            <a:spLocks noGrp="1"/>
          </p:cNvSpPr>
          <p:nvPr>
            <p:ph type="body" idx="5" hasCustomPrompt="1"/>
          </p:nvPr>
        </p:nvSpPr>
        <p:spPr>
          <a:xfrm>
            <a:off x="9043416"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32552628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Title, 4 Sm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28F246DA-91CA-4502-BC7A-2F8E9D697FB1}"/>
              </a:ext>
              <a:ext uri="{C183D7F6-B498-43B3-948B-1728B52AA6E4}">
                <adec:decorative xmlns:adec="http://schemas.microsoft.com/office/drawing/2017/decorative" val="1"/>
              </a:ext>
            </a:extLst>
          </p:cNvPr>
          <p:cNvGrpSpPr/>
          <p:nvPr/>
        </p:nvGrpSpPr>
        <p:grpSpPr>
          <a:xfrm>
            <a:off x="365759" y="1028377"/>
            <a:ext cx="11484865" cy="2347997"/>
            <a:chOff x="365759" y="1028377"/>
            <a:chExt cx="11484865" cy="2347997"/>
          </a:xfrm>
        </p:grpSpPr>
        <p:pic>
          <p:nvPicPr>
            <p:cNvPr id="96" name="Background">
              <a:extLst>
                <a:ext uri="{FF2B5EF4-FFF2-40B4-BE49-F238E27FC236}">
                  <a16:creationId xmlns:a16="http://schemas.microsoft.com/office/drawing/2014/main" id="{4AA958CB-79BC-4221-AF92-52A941BCA8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2919174"/>
              <a:ext cx="11484864" cy="457200"/>
            </a:xfrm>
            <a:prstGeom prst="rect">
              <a:avLst/>
            </a:prstGeom>
          </p:spPr>
        </p:pic>
        <p:pic>
          <p:nvPicPr>
            <p:cNvPr id="95" name="Divider">
              <a:extLst>
                <a:ext uri="{FF2B5EF4-FFF2-40B4-BE49-F238E27FC236}">
                  <a16:creationId xmlns:a16="http://schemas.microsoft.com/office/drawing/2014/main" id="{B776EBEE-87DA-49C8-A876-AA9E9DCA162E}"/>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61D9C16A-E9FD-4A2D-A4D2-A79A6CA8EB58}"/>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4 small pictures, 4 headers, and 4 text fields</a:t>
            </a:r>
          </a:p>
        </p:txBody>
      </p:sp>
      <p:sp>
        <p:nvSpPr>
          <p:cNvPr id="22" name="Picture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845820"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65760"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65760"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3" name="Picture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738372"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58312"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58312"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4" name="Picture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630924"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50864"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50864"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5" name="Picture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23476"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43416"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43416"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409866848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Title, 4 Lg Pics,and 4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C2DB4ABF-FC80-43CA-AA01-B072E9DC200B}"/>
              </a:ext>
              <a:ext uri="{C183D7F6-B498-43B3-948B-1728B52AA6E4}">
                <adec:decorative xmlns:adec="http://schemas.microsoft.com/office/drawing/2017/decorative" val="1"/>
              </a:ext>
            </a:extLst>
          </p:cNvPr>
          <p:cNvGrpSpPr/>
          <p:nvPr/>
        </p:nvGrpSpPr>
        <p:grpSpPr>
          <a:xfrm>
            <a:off x="365759" y="1028377"/>
            <a:ext cx="11484865" cy="4173818"/>
            <a:chOff x="365759" y="1028377"/>
            <a:chExt cx="11484865" cy="4173818"/>
          </a:xfrm>
        </p:grpSpPr>
        <p:pic>
          <p:nvPicPr>
            <p:cNvPr id="96" name="Divider">
              <a:extLst>
                <a:ext uri="{FF2B5EF4-FFF2-40B4-BE49-F238E27FC236}">
                  <a16:creationId xmlns:a16="http://schemas.microsoft.com/office/drawing/2014/main" id="{F6D00736-4E44-4617-83F3-B5A93F28ED8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Background">
              <a:extLst>
                <a:ext uri="{FF2B5EF4-FFF2-40B4-BE49-F238E27FC236}">
                  <a16:creationId xmlns:a16="http://schemas.microsoft.com/office/drawing/2014/main" id="{37E98482-26B4-4B27-9672-386980590A8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60" y="4744995"/>
              <a:ext cx="11484864" cy="45720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large pictures, and 4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365760"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258312"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58312"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150864"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50864"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043416"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Right">
            <a:extLst>
              <a:ext uri="{FF2B5EF4-FFF2-40B4-BE49-F238E27FC236}">
                <a16:creationId xmlns:a16="http://schemas.microsoft.com/office/drawing/2014/main" id="{B17A76EF-1D7E-4BB9-BAFA-8EAA0807E356}"/>
              </a:ext>
            </a:extLst>
          </p:cNvPr>
          <p:cNvSpPr>
            <a:spLocks noGrp="1"/>
          </p:cNvSpPr>
          <p:nvPr>
            <p:ph type="body" idx="15" hasCustomPrompt="1"/>
          </p:nvPr>
        </p:nvSpPr>
        <p:spPr>
          <a:xfrm>
            <a:off x="9043416"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Tree>
    <p:custDataLst>
      <p:tags r:id="rId1"/>
    </p:custDataLst>
    <p:extLst>
      <p:ext uri="{BB962C8B-B14F-4D97-AF65-F5344CB8AC3E}">
        <p14:creationId xmlns:p14="http://schemas.microsoft.com/office/powerpoint/2010/main" val="16805585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Title, 6 Pics, and 6 Text Box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5E62986-2CB5-4C74-BFA0-36B722DD63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36A79036-863F-433F-8D16-845BBBCE41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1 text box, 6 Images, and 6 text boxes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151638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83058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3" name="Picture Top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518160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3" name="Content Top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449580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4" name="Picture Top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8852916"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Top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8167116"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5" name="Picture Bottom Lef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151638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5" name="Content Bottom Lef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83058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6" name="Picture Bottom Center">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518160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Bottom Center">
            <a:extLst>
              <a:ext uri="{FF2B5EF4-FFF2-40B4-BE49-F238E27FC236}">
                <a16:creationId xmlns:a16="http://schemas.microsoft.com/office/drawing/2014/main" id="{4D93D3AB-1EE8-404D-9F8C-ED6967836914}"/>
              </a:ext>
            </a:extLst>
          </p:cNvPr>
          <p:cNvSpPr>
            <a:spLocks noGrp="1"/>
          </p:cNvSpPr>
          <p:nvPr>
            <p:ph type="body" idx="6" hasCustomPrompt="1"/>
          </p:nvPr>
        </p:nvSpPr>
        <p:spPr>
          <a:xfrm>
            <a:off x="449580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7" name="Picture Bottom Right">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8852916"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7" name="Content Bottom Right">
            <a:extLst>
              <a:ext uri="{FF2B5EF4-FFF2-40B4-BE49-F238E27FC236}">
                <a16:creationId xmlns:a16="http://schemas.microsoft.com/office/drawing/2014/main" id="{E00DC7A1-D213-4110-B8F7-671693ED3BA2}"/>
              </a:ext>
            </a:extLst>
          </p:cNvPr>
          <p:cNvSpPr>
            <a:spLocks noGrp="1"/>
          </p:cNvSpPr>
          <p:nvPr>
            <p:ph type="body" idx="7" hasCustomPrompt="1"/>
          </p:nvPr>
        </p:nvSpPr>
        <p:spPr>
          <a:xfrm>
            <a:off x="8167116"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158684019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Title and 8 pictur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6549563-E04B-4657-8321-4C6934FCD32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BE705BC3-4D3C-4BF3-801C-BFF823D8CAA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8 pictures</a:t>
            </a:r>
          </a:p>
        </p:txBody>
      </p:sp>
      <p:sp>
        <p:nvSpPr>
          <p:cNvPr id="22" name="Picture 1">
            <a:extLst>
              <a:ext uri="{FF2B5EF4-FFF2-40B4-BE49-F238E27FC236}">
                <a16:creationId xmlns:a16="http://schemas.microsoft.com/office/drawing/2014/main" id="{01E0569B-0304-4CF2-95FE-74EEAC9AEC38}"/>
              </a:ext>
              <a:ext uri="{C183D7F6-B498-43B3-948B-1728B52AA6E4}">
                <adec:decorative xmlns:adec="http://schemas.microsoft.com/office/drawing/2017/decorative" val="1"/>
              </a:ext>
            </a:extLst>
          </p:cNvPr>
          <p:cNvSpPr>
            <a:spLocks noGrp="1"/>
          </p:cNvSpPr>
          <p:nvPr>
            <p:ph type="pic" idx="22" hasCustomPrompt="1"/>
          </p:nvPr>
        </p:nvSpPr>
        <p:spPr>
          <a:xfrm>
            <a:off x="640080"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3" name="Picture 2">
            <a:extLst>
              <a:ext uri="{FF2B5EF4-FFF2-40B4-BE49-F238E27FC236}">
                <a16:creationId xmlns:a16="http://schemas.microsoft.com/office/drawing/2014/main" id="{4E39BCC2-7E6B-49A6-88A7-4389D0876599}"/>
              </a:ext>
              <a:ext uri="{C183D7F6-B498-43B3-948B-1728B52AA6E4}">
                <adec:decorative xmlns:adec="http://schemas.microsoft.com/office/drawing/2017/decorative" val="1"/>
              </a:ext>
            </a:extLst>
          </p:cNvPr>
          <p:cNvSpPr>
            <a:spLocks noGrp="1"/>
          </p:cNvSpPr>
          <p:nvPr>
            <p:ph type="pic" idx="23" hasCustomPrompt="1"/>
          </p:nvPr>
        </p:nvSpPr>
        <p:spPr>
          <a:xfrm>
            <a:off x="3517392"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4" name="Picture 3">
            <a:extLst>
              <a:ext uri="{FF2B5EF4-FFF2-40B4-BE49-F238E27FC236}">
                <a16:creationId xmlns:a16="http://schemas.microsoft.com/office/drawing/2014/main" id="{292A7B23-5883-4A03-AA9E-D7887267A0B5}"/>
              </a:ext>
              <a:ext uri="{C183D7F6-B498-43B3-948B-1728B52AA6E4}">
                <adec:decorative xmlns:adec="http://schemas.microsoft.com/office/drawing/2017/decorative" val="1"/>
              </a:ext>
            </a:extLst>
          </p:cNvPr>
          <p:cNvSpPr>
            <a:spLocks noGrp="1"/>
          </p:cNvSpPr>
          <p:nvPr>
            <p:ph type="pic" idx="24" hasCustomPrompt="1"/>
          </p:nvPr>
        </p:nvSpPr>
        <p:spPr>
          <a:xfrm>
            <a:off x="6394704"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5" name="Picture 4">
            <a:extLst>
              <a:ext uri="{FF2B5EF4-FFF2-40B4-BE49-F238E27FC236}">
                <a16:creationId xmlns:a16="http://schemas.microsoft.com/office/drawing/2014/main" id="{871FBC72-3D16-49CE-BD02-AD416196D37A}"/>
              </a:ext>
              <a:ext uri="{C183D7F6-B498-43B3-948B-1728B52AA6E4}">
                <adec:decorative xmlns:adec="http://schemas.microsoft.com/office/drawing/2017/decorative" val="1"/>
              </a:ext>
            </a:extLst>
          </p:cNvPr>
          <p:cNvSpPr>
            <a:spLocks noGrp="1"/>
          </p:cNvSpPr>
          <p:nvPr>
            <p:ph type="pic" idx="25" hasCustomPrompt="1"/>
          </p:nvPr>
        </p:nvSpPr>
        <p:spPr>
          <a:xfrm>
            <a:off x="9272016"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6" name="Picture 5">
            <a:extLst>
              <a:ext uri="{FF2B5EF4-FFF2-40B4-BE49-F238E27FC236}">
                <a16:creationId xmlns:a16="http://schemas.microsoft.com/office/drawing/2014/main" id="{CCC335E7-FA18-44DB-ACBC-F2DABE9FB384}"/>
              </a:ext>
              <a:ext uri="{C183D7F6-B498-43B3-948B-1728B52AA6E4}">
                <adec:decorative xmlns:adec="http://schemas.microsoft.com/office/drawing/2017/decorative" val="1"/>
              </a:ext>
            </a:extLst>
          </p:cNvPr>
          <p:cNvSpPr>
            <a:spLocks noGrp="1"/>
          </p:cNvSpPr>
          <p:nvPr>
            <p:ph type="pic" idx="26" hasCustomPrompt="1"/>
          </p:nvPr>
        </p:nvSpPr>
        <p:spPr>
          <a:xfrm>
            <a:off x="640080"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7" name="Picture 6">
            <a:extLst>
              <a:ext uri="{FF2B5EF4-FFF2-40B4-BE49-F238E27FC236}">
                <a16:creationId xmlns:a16="http://schemas.microsoft.com/office/drawing/2014/main" id="{BB740650-61A2-4FDC-8700-54D96F01FF5A}"/>
              </a:ext>
              <a:ext uri="{C183D7F6-B498-43B3-948B-1728B52AA6E4}">
                <adec:decorative xmlns:adec="http://schemas.microsoft.com/office/drawing/2017/decorative" val="1"/>
              </a:ext>
            </a:extLst>
          </p:cNvPr>
          <p:cNvSpPr>
            <a:spLocks noGrp="1"/>
          </p:cNvSpPr>
          <p:nvPr>
            <p:ph type="pic" idx="27" hasCustomPrompt="1"/>
          </p:nvPr>
        </p:nvSpPr>
        <p:spPr>
          <a:xfrm>
            <a:off x="3517392"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8" name="Picture 7">
            <a:extLst>
              <a:ext uri="{FF2B5EF4-FFF2-40B4-BE49-F238E27FC236}">
                <a16:creationId xmlns:a16="http://schemas.microsoft.com/office/drawing/2014/main" id="{CA951A10-B648-4F4E-87FD-97FD8FEB4106}"/>
              </a:ext>
              <a:ext uri="{C183D7F6-B498-43B3-948B-1728B52AA6E4}">
                <adec:decorative xmlns:adec="http://schemas.microsoft.com/office/drawing/2017/decorative" val="1"/>
              </a:ext>
            </a:extLst>
          </p:cNvPr>
          <p:cNvSpPr>
            <a:spLocks noGrp="1"/>
          </p:cNvSpPr>
          <p:nvPr>
            <p:ph type="pic" idx="28" hasCustomPrompt="1"/>
          </p:nvPr>
        </p:nvSpPr>
        <p:spPr>
          <a:xfrm>
            <a:off x="6394704"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9" name="Picture 8">
            <a:extLst>
              <a:ext uri="{FF2B5EF4-FFF2-40B4-BE49-F238E27FC236}">
                <a16:creationId xmlns:a16="http://schemas.microsoft.com/office/drawing/2014/main" id="{1F4C4007-9EA0-4D1F-938D-A38B105119E9}"/>
              </a:ext>
              <a:ext uri="{C183D7F6-B498-43B3-948B-1728B52AA6E4}">
                <adec:decorative xmlns:adec="http://schemas.microsoft.com/office/drawing/2017/decorative" val="1"/>
              </a:ext>
            </a:extLst>
          </p:cNvPr>
          <p:cNvSpPr>
            <a:spLocks noGrp="1"/>
          </p:cNvSpPr>
          <p:nvPr>
            <p:ph type="pic" idx="29" hasCustomPrompt="1"/>
          </p:nvPr>
        </p:nvSpPr>
        <p:spPr>
          <a:xfrm>
            <a:off x="9272016"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536016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11375136"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subTitle" idx="2" hasCustomPrompt="1"/>
          </p:nvPr>
        </p:nvSpPr>
        <p:spPr>
          <a:xfrm>
            <a:off x="457200" y="5040376"/>
            <a:ext cx="11375136"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pic>
        <p:nvPicPr>
          <p:cNvPr id="6" name="Copyright1">
            <a:extLst>
              <a:ext uri="{FF2B5EF4-FFF2-40B4-BE49-F238E27FC236}">
                <a16:creationId xmlns:a16="http://schemas.microsoft.com/office/drawing/2014/main" id="{778EE4E8-00C6-48DD-8835-1470B6038F0A}"/>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486266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8 Sm Pics, and 8 Tex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D6BA6E7-5899-45FE-A720-127BD53EEDD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Lst>
          </p:cNvPr>
          <p:cNvSpPr>
            <a:spLocks noGrp="1"/>
          </p:cNvSpPr>
          <p:nvPr>
            <p:ph type="body" idx="16" hasCustomPrompt="1"/>
          </p:nvPr>
        </p:nvSpPr>
        <p:spPr>
          <a:xfrm>
            <a:off x="388620"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29" hasCustomPrompt="1"/>
          </p:nvPr>
        </p:nvSpPr>
        <p:spPr>
          <a:xfrm>
            <a:off x="9592056"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Tree>
    <p:custDataLst>
      <p:tags r:id="rId1"/>
    </p:custDataLst>
    <p:extLst>
      <p:ext uri="{BB962C8B-B14F-4D97-AF65-F5344CB8AC3E}">
        <p14:creationId xmlns:p14="http://schemas.microsoft.com/office/powerpoint/2010/main" val="342781245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Title, 8 Sm Pics, 8 Headers, and 8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935D4C44-4726-4FC3-A8AA-03445F8D8733}"/>
              </a:ext>
              <a:ext uri="{C183D7F6-B498-43B3-948B-1728B52AA6E4}">
                <adec:decorative xmlns:adec="http://schemas.microsoft.com/office/drawing/2017/decorative" val="1"/>
              </a:ext>
            </a:extLst>
          </p:cNvPr>
          <p:cNvGrpSpPr/>
          <p:nvPr/>
        </p:nvGrpSpPr>
        <p:grpSpPr>
          <a:xfrm>
            <a:off x="365759" y="1028377"/>
            <a:ext cx="11484864" cy="4791549"/>
            <a:chOff x="365759" y="1028377"/>
            <a:chExt cx="11484864" cy="4791549"/>
          </a:xfrm>
        </p:grpSpPr>
        <p:pic>
          <p:nvPicPr>
            <p:cNvPr id="96" name="Background">
              <a:extLst>
                <a:ext uri="{FF2B5EF4-FFF2-40B4-BE49-F238E27FC236}">
                  <a16:creationId xmlns:a16="http://schemas.microsoft.com/office/drawing/2014/main" id="{14CBF7C4-FBD4-4D0D-BD04-8E2CD586D72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2816120"/>
              <a:ext cx="11443716" cy="320040"/>
            </a:xfrm>
            <a:prstGeom prst="rect">
              <a:avLst/>
            </a:prstGeom>
          </p:spPr>
        </p:pic>
        <p:pic>
          <p:nvPicPr>
            <p:cNvPr id="95" name="Background">
              <a:extLst>
                <a:ext uri="{FF2B5EF4-FFF2-40B4-BE49-F238E27FC236}">
                  <a16:creationId xmlns:a16="http://schemas.microsoft.com/office/drawing/2014/main" id="{1C58BDB7-165B-4517-A042-E46D3D85D196}"/>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5499886"/>
              <a:ext cx="11443716" cy="320040"/>
            </a:xfrm>
            <a:prstGeom prst="rect">
              <a:avLst/>
            </a:prstGeom>
          </p:spPr>
        </p:pic>
        <p:pic>
          <p:nvPicPr>
            <p:cNvPr id="94" name="Divider">
              <a:extLst>
                <a:ext uri="{FF2B5EF4-FFF2-40B4-BE49-F238E27FC236}">
                  <a16:creationId xmlns:a16="http://schemas.microsoft.com/office/drawing/2014/main" id="{987C7E22-9002-48C2-9498-CFDECD00E89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8 headers,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88620"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Top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65932"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Top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43244"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Top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20556"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 uri="{C183D7F6-B498-43B3-948B-1728B52AA6E4}">
                <adec:decorative xmlns:adec="http://schemas.microsoft.com/office/drawing/2017/decorative" val="0"/>
              </a:ext>
            </a:extLst>
          </p:cNvPr>
          <p:cNvSpPr>
            <a:spLocks noGrp="1"/>
          </p:cNvSpPr>
          <p:nvPr>
            <p:ph type="body" idx="16" hasCustomPrompt="1"/>
          </p:nvPr>
        </p:nvSpPr>
        <p:spPr>
          <a:xfrm>
            <a:off x="388620"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6" name="Content Bottom Left">
            <a:extLst>
              <a:ext uri="{FF2B5EF4-FFF2-40B4-BE49-F238E27FC236}">
                <a16:creationId xmlns:a16="http://schemas.microsoft.com/office/drawing/2014/main" id="{4D93D3AB-1EE8-404D-9F8C-ED6967836914}"/>
              </a:ext>
            </a:extLst>
          </p:cNvPr>
          <p:cNvSpPr>
            <a:spLocks noGrp="1"/>
          </p:cNvSpPr>
          <p:nvPr>
            <p:ph type="body" idx="6" hasCustomPrompt="1"/>
          </p:nvPr>
        </p:nvSpPr>
        <p:spPr>
          <a:xfrm>
            <a:off x="388620"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Bottom Left Center">
            <a:extLst>
              <a:ext uri="{FF2B5EF4-FFF2-40B4-BE49-F238E27FC236}">
                <a16:creationId xmlns:a16="http://schemas.microsoft.com/office/drawing/2014/main" id="{E00DC7A1-D213-4110-B8F7-671693ED3BA2}"/>
              </a:ext>
            </a:extLst>
          </p:cNvPr>
          <p:cNvSpPr>
            <a:spLocks noGrp="1"/>
          </p:cNvSpPr>
          <p:nvPr>
            <p:ph type="body" idx="7" hasCustomPrompt="1"/>
          </p:nvPr>
        </p:nvSpPr>
        <p:spPr>
          <a:xfrm>
            <a:off x="3265932"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Bottom Center Right">
            <a:extLst>
              <a:ext uri="{FF2B5EF4-FFF2-40B4-BE49-F238E27FC236}">
                <a16:creationId xmlns:a16="http://schemas.microsoft.com/office/drawing/2014/main" id="{9B368858-C97D-421E-8EFA-7300741447EE}"/>
              </a:ext>
            </a:extLst>
          </p:cNvPr>
          <p:cNvSpPr>
            <a:spLocks noGrp="1"/>
          </p:cNvSpPr>
          <p:nvPr>
            <p:ph type="body" idx="8" hasCustomPrompt="1"/>
          </p:nvPr>
        </p:nvSpPr>
        <p:spPr>
          <a:xfrm>
            <a:off x="6143244"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9" hasCustomPrompt="1"/>
          </p:nvPr>
        </p:nvSpPr>
        <p:spPr>
          <a:xfrm>
            <a:off x="9592056"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1" name="Content Bottom Right">
            <a:extLst>
              <a:ext uri="{FF2B5EF4-FFF2-40B4-BE49-F238E27FC236}">
                <a16:creationId xmlns:a16="http://schemas.microsoft.com/office/drawing/2014/main" id="{FD06B556-F6DC-4CCE-8B02-F0089954096F}"/>
              </a:ext>
            </a:extLst>
          </p:cNvPr>
          <p:cNvSpPr>
            <a:spLocks noGrp="1"/>
          </p:cNvSpPr>
          <p:nvPr>
            <p:ph type="body" idx="9" hasCustomPrompt="1"/>
          </p:nvPr>
        </p:nvSpPr>
        <p:spPr>
          <a:xfrm>
            <a:off x="9020556"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923038984"/>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x" preserve="1">
  <p:cSld name="Title Only">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86698E16-E131-4493-9302-E0BED45D763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D43F84C4-7A63-4092-877E-74B82484132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layout</a:t>
            </a:r>
          </a:p>
        </p:txBody>
      </p:sp>
    </p:spTree>
    <p:custDataLst>
      <p:tags r:id="rId1"/>
    </p:custDataLst>
    <p:extLst>
      <p:ext uri="{BB962C8B-B14F-4D97-AF65-F5344CB8AC3E}">
        <p14:creationId xmlns:p14="http://schemas.microsoft.com/office/powerpoint/2010/main" val="15523815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name="Title Only Blank">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05A6DC6-12AE-4044-A010-638B96074F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blank layout</a:t>
            </a:r>
          </a:p>
        </p:txBody>
      </p:sp>
    </p:spTree>
    <p:custDataLst>
      <p:tags r:id="rId1"/>
    </p:custDataLst>
    <p:extLst>
      <p:ext uri="{BB962C8B-B14F-4D97-AF65-F5344CB8AC3E}">
        <p14:creationId xmlns:p14="http://schemas.microsoft.com/office/powerpoint/2010/main" val="40240413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26FB18C2-E834-48CB-9414-9609DFCFF50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5D396EB3-B009-41EC-883D-783B45B4000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57831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299526"/>
            <a:ext cx="11466576" cy="289591"/>
          </a:xfrm>
        </p:spPr>
        <p:txBody>
          <a:bodyPr>
            <a:noAutofit/>
          </a:bodyPr>
          <a:lstStyle>
            <a:lvl1pPr>
              <a:defRPr sz="1600">
                <a:solidFill>
                  <a:srgbClr val="232F3E"/>
                </a:solidFill>
                <a:latin typeface="Amazon Ember Display Heavy"/>
              </a:defRPr>
            </a:lvl1pPr>
          </a:lstStyle>
          <a:p>
            <a:r>
              <a:rPr lang="en-US" dirty="0"/>
              <a:t>Architecture layout</a:t>
            </a:r>
          </a:p>
        </p:txBody>
      </p:sp>
    </p:spTree>
    <p:custDataLst>
      <p:tags r:id="rId1"/>
    </p:custDataLst>
    <p:extLst>
      <p:ext uri="{BB962C8B-B14F-4D97-AF65-F5344CB8AC3E}">
        <p14:creationId xmlns:p14="http://schemas.microsoft.com/office/powerpoint/2010/main" val="38923998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4932735-622B-4285-A776-740EAD7E422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0" y="154244"/>
            <a:ext cx="12192000" cy="289591"/>
          </a:xfrm>
        </p:spPr>
        <p:txBody>
          <a:bodyPr>
            <a:normAutofit/>
          </a:bodyPr>
          <a:lstStyle>
            <a:lvl1pPr marL="228600">
              <a:defRPr sz="1600">
                <a:solidFill>
                  <a:srgbClr val="232F3E"/>
                </a:solidFill>
                <a:latin typeface="Amazon Ember Display Heavy"/>
              </a:defRPr>
            </a:lvl1pPr>
          </a:lstStyle>
          <a:p>
            <a:r>
              <a:rPr lang="en-US" dirty="0"/>
              <a:t>Full Image layout</a:t>
            </a:r>
          </a:p>
        </p:txBody>
      </p:sp>
      <p:sp>
        <p:nvSpPr>
          <p:cNvPr id="22" name="Picture">
            <a:extLst>
              <a:ext uri="{FF2B5EF4-FFF2-40B4-BE49-F238E27FC236}">
                <a16:creationId xmlns:a16="http://schemas.microsoft.com/office/drawing/2014/main" id="{3725AF1B-6140-4505-81CD-922F8227415C}"/>
              </a:ext>
              <a:ext uri="{C183D7F6-B498-43B3-948B-1728B52AA6E4}">
                <adec:decorative xmlns:adec="http://schemas.microsoft.com/office/drawing/2017/decorative" val="1"/>
              </a:ext>
            </a:extLst>
          </p:cNvPr>
          <p:cNvSpPr>
            <a:spLocks noGrp="1"/>
          </p:cNvSpPr>
          <p:nvPr>
            <p:ph type="pic" idx="22" hasCustomPrompt="1"/>
          </p:nvPr>
        </p:nvSpPr>
        <p:spPr>
          <a:xfrm>
            <a:off x="0" y="444499"/>
            <a:ext cx="12192000" cy="5979265"/>
          </a:xfrm>
        </p:spPr>
        <p:txBody>
          <a:bodyPr anchor="ctr">
            <a:noAutofit/>
          </a:bodyPr>
          <a:lstStyle>
            <a:lvl1pPr marL="0" indent="0" algn="ctr">
              <a:buNone/>
              <a:defRPr sz="36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9597407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KC-Vertic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39813"/>
            <a:ext cx="4162425" cy="5407025"/>
          </a:xfrm>
          <a:noFill/>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6D2D170-961D-4140-B087-C6CFDF7BBD75}"/>
              </a:ext>
            </a:extLst>
          </p:cNvPr>
          <p:cNvSpPr>
            <a:spLocks noGrp="1"/>
          </p:cNvSpPr>
          <p:nvPr>
            <p:ph type="body" idx="13" hasCustomPrompt="1"/>
          </p:nvPr>
        </p:nvSpPr>
        <p:spPr>
          <a:xfrm>
            <a:off x="4526280" y="472744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B428E384-92E9-495A-9CAE-E33E3164F939}"/>
              </a:ext>
            </a:extLst>
          </p:cNvPr>
          <p:cNvSpPr>
            <a:spLocks noGrp="1"/>
          </p:cNvSpPr>
          <p:nvPr>
            <p:ph type="body" idx="14" hasCustomPrompt="1"/>
          </p:nvPr>
        </p:nvSpPr>
        <p:spPr>
          <a:xfrm>
            <a:off x="5431536" y="472744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DC41B7B5-B438-4885-90AE-758ABF2CA9F9}"/>
              </a:ext>
            </a:extLst>
          </p:cNvPr>
          <p:cNvSpPr>
            <a:spLocks noGrp="1"/>
          </p:cNvSpPr>
          <p:nvPr>
            <p:ph type="body" idx="15" hasCustomPrompt="1"/>
          </p:nvPr>
        </p:nvSpPr>
        <p:spPr>
          <a:xfrm>
            <a:off x="4526280" y="556869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09F72B28-4CF6-4FD1-BA4A-5A98215324E2}"/>
              </a:ext>
            </a:extLst>
          </p:cNvPr>
          <p:cNvSpPr>
            <a:spLocks noGrp="1"/>
          </p:cNvSpPr>
          <p:nvPr>
            <p:ph type="body" idx="16" hasCustomPrompt="1"/>
          </p:nvPr>
        </p:nvSpPr>
        <p:spPr>
          <a:xfrm>
            <a:off x="5431536" y="556869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49A00690-0DF5-4330-B89B-2C9BBCBD2182}"/>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2376214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KC-Vert-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9DC1246-3E71-42C8-88C8-CEB64C15A2A3}"/>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6"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93617314-864D-45CC-8F94-CE423E6637F9}"/>
              </a:ext>
            </a:extLst>
          </p:cNvPr>
          <p:cNvSpPr>
            <a:spLocks noGrp="1"/>
          </p:cNvSpPr>
          <p:nvPr>
            <p:ph type="body" idx="2" hasCustomPrompt="1"/>
          </p:nvPr>
        </p:nvSpPr>
        <p:spPr>
          <a:xfrm>
            <a:off x="365760" y="1039813"/>
            <a:ext cx="4162425" cy="5407025"/>
          </a:xfrm>
        </p:spPr>
        <p:txBody>
          <a:bodyPr>
            <a:normAutofit/>
          </a:bodyPr>
          <a:lstStyle>
            <a:lvl1pPr marL="0" indent="0" algn="l">
              <a:lnSpc>
                <a:spcPct val="100000"/>
              </a:lnSpc>
              <a:buNone/>
              <a:defRPr sz="2400">
                <a:solidFill>
                  <a:srgbClr val="232F3E"/>
                </a:solidFill>
              </a:defRPr>
            </a:lvl1pPr>
            <a:lvl2pPr algn="l">
              <a:defRPr sz="2000"/>
            </a:lvl2pPr>
            <a:lvl3pPr algn="l">
              <a:defRPr sz="1800"/>
            </a:lvl3pPr>
            <a:lvl4pPr algn="l">
              <a:defRPr sz="1600"/>
            </a:lvl4pPr>
            <a:lvl5pPr algn="l">
              <a:defRPr sz="1600"/>
            </a:lvl5pPr>
          </a:lstStyle>
          <a:p>
            <a:pPr lvl="0"/>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7" name="Fifth Resp #">
            <a:extLst>
              <a:ext uri="{FF2B5EF4-FFF2-40B4-BE49-F238E27FC236}">
                <a16:creationId xmlns:a16="http://schemas.microsoft.com/office/drawing/2014/main" id="{B6D2D170-961D-4140-B087-C6CFDF7BBD75}"/>
              </a:ext>
            </a:extLst>
          </p:cNvPr>
          <p:cNvSpPr>
            <a:spLocks noGrp="1"/>
          </p:cNvSpPr>
          <p:nvPr>
            <p:ph type="body" idx="12" hasCustomPrompt="1"/>
          </p:nvPr>
        </p:nvSpPr>
        <p:spPr>
          <a:xfrm>
            <a:off x="4526280" y="472744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3" name="Fifth Resp Text">
            <a:extLst>
              <a:ext uri="{FF2B5EF4-FFF2-40B4-BE49-F238E27FC236}">
                <a16:creationId xmlns:a16="http://schemas.microsoft.com/office/drawing/2014/main" id="{B428E384-92E9-495A-9CAE-E33E3164F939}"/>
              </a:ext>
            </a:extLst>
          </p:cNvPr>
          <p:cNvSpPr>
            <a:spLocks noGrp="1"/>
          </p:cNvSpPr>
          <p:nvPr>
            <p:ph type="body" idx="13" hasCustomPrompt="1"/>
          </p:nvPr>
        </p:nvSpPr>
        <p:spPr>
          <a:xfrm>
            <a:off x="5431536" y="472744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4" name="Sixth Resp #">
            <a:extLst>
              <a:ext uri="{FF2B5EF4-FFF2-40B4-BE49-F238E27FC236}">
                <a16:creationId xmlns:a16="http://schemas.microsoft.com/office/drawing/2014/main" id="{DC41B7B5-B438-4885-90AE-758ABF2CA9F9}"/>
              </a:ext>
            </a:extLst>
          </p:cNvPr>
          <p:cNvSpPr>
            <a:spLocks noGrp="1"/>
          </p:cNvSpPr>
          <p:nvPr>
            <p:ph type="body" idx="14" hasCustomPrompt="1"/>
          </p:nvPr>
        </p:nvSpPr>
        <p:spPr>
          <a:xfrm>
            <a:off x="4526280" y="556869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5" name="Sixth Resp Text">
            <a:extLst>
              <a:ext uri="{FF2B5EF4-FFF2-40B4-BE49-F238E27FC236}">
                <a16:creationId xmlns:a16="http://schemas.microsoft.com/office/drawing/2014/main" id="{09F72B28-4CF6-4FD1-BA4A-5A98215324E2}"/>
              </a:ext>
            </a:extLst>
          </p:cNvPr>
          <p:cNvSpPr>
            <a:spLocks noGrp="1"/>
          </p:cNvSpPr>
          <p:nvPr>
            <p:ph type="body" idx="15" hasCustomPrompt="1"/>
          </p:nvPr>
        </p:nvSpPr>
        <p:spPr>
          <a:xfrm>
            <a:off x="5431536" y="556869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19470469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reserve="1">
  <p:cSld name="KC-Vertic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11111"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0794" y="1420597"/>
            <a:ext cx="6723145" cy="4955378"/>
          </a:xfrm>
          <a:noFill/>
        </p:spPr>
        <p:txBody>
          <a:bodyPr lIns="91440" tIns="91440" rIns="182880" bIns="0" anchor="t"/>
          <a:lstStyle>
            <a:lvl1pPr marL="0" indent="0" algn="l">
              <a:lnSpc>
                <a:spcPct val="9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005D2766-8051-4525-B84F-5BD0A1EA30C0}"/>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0886865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reserve="1">
  <p:cSld name="KC-Vert-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19E744-E8A9-4BBA-9A46-E3C8187BE86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Answer and explanation – Option 2</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07808"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1536" y="1417320"/>
            <a:ext cx="6720840" cy="4955378"/>
          </a:xfrm>
          <a:noFill/>
        </p:spPr>
        <p:txBody>
          <a:bodyPr lIns="91440" tIns="91440" rIns="182880" bIns="0" anchor="t"/>
          <a:lstStyle>
            <a:lvl1pPr marL="0" indent="0" algn="l">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2653043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Module Out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ABD6F48-2C14-445B-9FF5-34BB44186A53}"/>
              </a:ext>
            </a:extLst>
          </p:cNvPr>
          <p:cNvSpPr>
            <a:spLocks noGrp="1"/>
          </p:cNvSpPr>
          <p:nvPr>
            <p:ph type="sldNum" idx="97"/>
          </p:nvPr>
        </p:nvSpPr>
        <p:spPr>
          <a:xfrm>
            <a:off x="11347704" y="6446520"/>
            <a:ext cx="484632" cy="228600"/>
          </a:xfrm>
        </p:spPr>
        <p:txBody>
          <a:bodyPr/>
          <a:lstStyle>
            <a:lvl1pPr>
              <a:defRPr>
                <a:solidFill>
                  <a:srgbClr val="232F3E"/>
                </a:solidFill>
                <a:latin typeface="+mn-lt"/>
              </a:defRPr>
            </a:lvl1pPr>
          </a:lstStyle>
          <a:p>
            <a:fld id="{4037B1B0-0345-4E15-985A-6BECCDBE474F}" type="slidenum">
              <a:rPr lang="en-US" smtClean="0"/>
              <a:pPr/>
              <a:t>‹#›</a:t>
            </a:fld>
            <a:endParaRPr lang="en-US" dirty="0"/>
          </a:p>
        </p:txBody>
      </p:sp>
      <p:sp>
        <p:nvSpPr>
          <p:cNvPr id="2" name="Module  Title">
            <a:extLst>
              <a:ext uri="{FF2B5EF4-FFF2-40B4-BE49-F238E27FC236}">
                <a16:creationId xmlns:a16="http://schemas.microsoft.com/office/drawing/2014/main" id="{3994D76F-ED98-46E1-ABB9-199672C46C02}"/>
              </a:ext>
            </a:extLst>
          </p:cNvPr>
          <p:cNvSpPr>
            <a:spLocks noGrp="1"/>
          </p:cNvSpPr>
          <p:nvPr>
            <p:ph type="body" idx="2" hasCustomPrompt="1"/>
          </p:nvPr>
        </p:nvSpPr>
        <p:spPr>
          <a:xfrm>
            <a:off x="365760" y="1123950"/>
            <a:ext cx="11634787" cy="388938"/>
          </a:xfrm>
        </p:spPr>
        <p:txBody>
          <a:bodyPr anchor="ctr" anchorCtr="0">
            <a:noAutofit/>
          </a:bodyPr>
          <a:lstStyle>
            <a:lvl1pPr marL="0" indent="0">
              <a:spcBef>
                <a:spcPts val="0"/>
              </a:spcBef>
              <a:spcAft>
                <a:spcPts val="0"/>
              </a:spcAft>
              <a:buNone/>
              <a:defRPr sz="2000">
                <a:solidFill>
                  <a:schemeClr val="bg1"/>
                </a:solidFill>
                <a:latin typeface="+mn-lt"/>
              </a:defRPr>
            </a:lvl1pPr>
          </a:lstStyle>
          <a:p>
            <a:pPr lvl="0"/>
            <a:r>
              <a:rPr lang="en-US" dirty="0"/>
              <a:t>Enter Module Title</a:t>
            </a:r>
          </a:p>
        </p:txBody>
      </p:sp>
      <p:sp>
        <p:nvSpPr>
          <p:cNvPr id="4" name="Section Title">
            <a:extLst>
              <a:ext uri="{FF2B5EF4-FFF2-40B4-BE49-F238E27FC236}">
                <a16:creationId xmlns:a16="http://schemas.microsoft.com/office/drawing/2014/main" id="{44A0A5D8-940C-44D0-9D06-4C68FEF7413D}"/>
              </a:ext>
            </a:extLst>
          </p:cNvPr>
          <p:cNvSpPr>
            <a:spLocks noGrp="1"/>
          </p:cNvSpPr>
          <p:nvPr>
            <p:ph type="title" idx="1" hasCustomPrompt="1"/>
          </p:nvPr>
        </p:nvSpPr>
        <p:spPr>
          <a:xfrm>
            <a:off x="365760" y="1541983"/>
            <a:ext cx="8547012" cy="1188720"/>
          </a:xfrm>
        </p:spPr>
        <p:txBody>
          <a:bodyPr/>
          <a:lstStyle>
            <a:lvl1pPr>
              <a:spcBef>
                <a:spcPts val="0"/>
              </a:spcBef>
              <a:spcAft>
                <a:spcPts val="0"/>
              </a:spcAft>
              <a:defRPr>
                <a:solidFill>
                  <a:schemeClr val="bg1"/>
                </a:solidFill>
                <a:latin typeface="Amazon Ember Display Heavy"/>
              </a:defRPr>
            </a:lvl1pPr>
          </a:lstStyle>
          <a:p>
            <a:r>
              <a:rPr lang="en-US" dirty="0"/>
              <a:t>Enter section title</a:t>
            </a:r>
          </a:p>
        </p:txBody>
      </p:sp>
      <p:sp>
        <p:nvSpPr>
          <p:cNvPr id="3" name="Module Outline">
            <a:extLst>
              <a:ext uri="{FF2B5EF4-FFF2-40B4-BE49-F238E27FC236}">
                <a16:creationId xmlns:a16="http://schemas.microsoft.com/office/drawing/2014/main" id="{91A6C2FB-ED41-4361-926E-A4180B7A0A60}"/>
              </a:ext>
            </a:extLst>
          </p:cNvPr>
          <p:cNvSpPr>
            <a:spLocks noGrp="1"/>
          </p:cNvSpPr>
          <p:nvPr>
            <p:ph type="body" idx="3" hasCustomPrompt="1"/>
          </p:nvPr>
        </p:nvSpPr>
        <p:spPr>
          <a:xfrm>
            <a:off x="914400" y="2743200"/>
            <a:ext cx="7998372" cy="3657600"/>
          </a:xfrm>
        </p:spPr>
        <p:txBody>
          <a:bodyPr/>
          <a:lstStyle>
            <a:lvl1pPr marL="0" indent="0">
              <a:spcBef>
                <a:spcPts val="0"/>
              </a:spcBef>
              <a:spcAft>
                <a:spcPts val="600"/>
              </a:spcAft>
              <a:buNone/>
              <a:defRPr>
                <a:solidFill>
                  <a:schemeClr val="bg1"/>
                </a:solidFill>
                <a:latin typeface="+mn-lt"/>
              </a:defRPr>
            </a:lvl1pPr>
          </a:lstStyle>
          <a:p>
            <a:pPr lvl="0"/>
            <a:r>
              <a:rPr lang="en-US" dirty="0"/>
              <a:t>Enter topic list</a:t>
            </a:r>
          </a:p>
        </p:txBody>
      </p:sp>
      <p:pic>
        <p:nvPicPr>
          <p:cNvPr id="7" name="Copyright1">
            <a:extLst>
              <a:ext uri="{FF2B5EF4-FFF2-40B4-BE49-F238E27FC236}">
                <a16:creationId xmlns:a16="http://schemas.microsoft.com/office/drawing/2014/main" id="{90A2DFBB-3003-4080-87A9-825455A89862}"/>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19"/>
            <a:ext cx="4610100" cy="311150"/>
          </a:xfrm>
          <a:prstGeom prst="rect">
            <a:avLst/>
          </a:prstGeom>
        </p:spPr>
      </p:pic>
    </p:spTree>
    <p:extLst>
      <p:ext uri="{BB962C8B-B14F-4D97-AF65-F5344CB8AC3E}">
        <p14:creationId xmlns:p14="http://schemas.microsoft.com/office/powerpoint/2010/main" val="526271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QA-Horizontal">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chemeClr val="bg1"/>
                </a:solidFill>
                <a:latin typeface="Amazon Ember Display Heavy"/>
              </a:defRPr>
            </a:lvl1pPr>
          </a:lstStyle>
          <a:p>
            <a:r>
              <a:rPr lang="en-US" dirty="0"/>
              <a:t>Knowledge check</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pic>
        <p:nvPicPr>
          <p:cNvPr id="13" name="Copyright1">
            <a:extLst>
              <a:ext uri="{FF2B5EF4-FFF2-40B4-BE49-F238E27FC236}">
                <a16:creationId xmlns:a16="http://schemas.microsoft.com/office/drawing/2014/main" id="{D612BC5C-D183-4F43-9348-CEF078622BC7}"/>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1816277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A-Horz-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3A540A4D-7B1F-4055-BDC7-7451D12F0E3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rgbClr val="232F3E"/>
                </a:solidFill>
                <a:latin typeface="Amazon Ember Display Heavy"/>
              </a:defRPr>
            </a:lvl1pPr>
          </a:lstStyle>
          <a:p>
            <a:r>
              <a:rPr lang="en-US" dirty="0"/>
              <a:t>Knowledge check – Option 2</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Tree>
    <p:custDataLst>
      <p:tags r:id="rId1"/>
    </p:custDataLst>
    <p:extLst>
      <p:ext uri="{BB962C8B-B14F-4D97-AF65-F5344CB8AC3E}">
        <p14:creationId xmlns:p14="http://schemas.microsoft.com/office/powerpoint/2010/main" val="27479697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KC-Horizont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55445" cy="498849"/>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7" y="697780"/>
            <a:ext cx="11855445" cy="1328883"/>
          </a:xfrm>
          <a:noFill/>
        </p:spPr>
        <p:txBody>
          <a:bodyPr lIns="91440" tIns="0" rIns="91440" bIns="0">
            <a:normAutofit/>
          </a:bodyPr>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37865" cy="317500"/>
          </a:xfrm>
          <a:noFill/>
          <a:ln>
            <a:noFill/>
          </a:ln>
        </p:spPr>
        <p:txBody>
          <a:bodyPr lIns="91440" rIns="9144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2B452CCE-D69C-498E-9B48-C533DB88BC99}"/>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4271635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KC-Horz-Option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CAF8C10-F4D8-45A7-8490-441C53244D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25947" cy="498849"/>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825948" cy="1328883"/>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57678" cy="317500"/>
          </a:xfrm>
          <a:noFill/>
          <a:ln>
            <a:noFill/>
          </a:ln>
        </p:spPr>
        <p:txBody>
          <a:bodyPr lIns="91440" rIns="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2757238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reserve="1">
  <p:cSld name="KC-Horizont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771597" cy="1405081"/>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2E0A46E6-23DB-43F3-BD7E-C4579838F24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3429311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reserve="1">
  <p:cSld name="KC-Horz-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D596AB2-A27E-4CAB-B6E0-353909D02FB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rgbClr val="232F3E"/>
                </a:solidFill>
                <a:latin typeface="Amazon Ember Display Heavy"/>
              </a:defRPr>
            </a:lvl1pPr>
          </a:lstStyle>
          <a:p>
            <a:r>
              <a:rPr lang="en-US" dirty="0"/>
              <a:t>Answer and explanation – Option 1 </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1"/>
            <a:ext cx="11771597" cy="1345520"/>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4802348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DCF8F5D-C71E-4E90-8FF1-79EC1779773B}"/>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vertical text layout (international) </a:t>
            </a:r>
          </a:p>
        </p:txBody>
      </p:sp>
      <p:pic>
        <p:nvPicPr>
          <p:cNvPr id="99" name="Divider">
            <a:extLst>
              <a:ext uri="{FF2B5EF4-FFF2-40B4-BE49-F238E27FC236}">
                <a16:creationId xmlns:a16="http://schemas.microsoft.com/office/drawing/2014/main" id="{4367E5F6-DCA7-4FF7-A05C-EEBE6326C728}"/>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1033070"/>
            <a:ext cx="11466576" cy="5389244"/>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697864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62931EA5-40B0-4775-AC8C-735FB207C77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FDB7DAC-24E1-411C-8D5F-3A7FDF188C1D}"/>
              </a:ext>
            </a:extLst>
          </p:cNvPr>
          <p:cNvSpPr>
            <a:spLocks noGrp="1"/>
          </p:cNvSpPr>
          <p:nvPr>
            <p:ph type="title" idx="1" hasCustomPrompt="1"/>
          </p:nvPr>
        </p:nvSpPr>
        <p:spPr>
          <a:xfrm rot="5400000">
            <a:off x="8202716" y="2805126"/>
            <a:ext cx="6127095" cy="1132145"/>
          </a:xfrm>
        </p:spPr>
        <p:txBody>
          <a:bodyPr/>
          <a:lstStyle>
            <a:lvl1pPr marL="0" marR="0" indent="0" algn="l" defTabSz="914400" rtl="0" eaLnBrk="1" fontAlgn="auto" latinLnBrk="0" hangingPunct="1">
              <a:spcBef>
                <a:spcPct val="0"/>
              </a:spcBef>
              <a:spcAft>
                <a:spcPts val="0"/>
              </a:spcAft>
              <a:buClrTx/>
              <a:buSzTx/>
              <a:buFontTx/>
              <a:buNone/>
              <a:tabLst/>
              <a:defRPr>
                <a:solidFill>
                  <a:srgbClr val="232F3E"/>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pic>
        <p:nvPicPr>
          <p:cNvPr id="99" name="Divider">
            <a:extLst>
              <a:ext uri="{FF2B5EF4-FFF2-40B4-BE49-F238E27FC236}">
                <a16:creationId xmlns:a16="http://schemas.microsoft.com/office/drawing/2014/main" id="{DA666032-E924-4402-8485-DDD5D20112F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7636951" y="3348031"/>
            <a:ext cx="6126480"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307649"/>
            <a:ext cx="10298328" cy="6127095"/>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513685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a:br>
            <a:br>
              <a:rPr lang="en-US"/>
            </a:br>
            <a:r>
              <a:rPr lang="en-US"/>
              <a:t>-----------</a:t>
            </a:r>
            <a:br>
              <a:rPr lang="en-US"/>
            </a:br>
            <a:br>
              <a:rPr lang="en-US"/>
            </a:br>
            <a:r>
              <a:rPr lang="en-US"/>
              <a:t>Please </a:t>
            </a:r>
            <a:r>
              <a:rPr lang="en-US" dirty="0"/>
              <a:t>be sure to remove them before you </a:t>
            </a:r>
            <a:r>
              <a:rPr lang="en-US"/>
              <a:t>publish this deck.</a:t>
            </a:r>
            <a:endParaRPr lang="en-US" dirty="0"/>
          </a:p>
        </p:txBody>
      </p:sp>
      <p:sp>
        <p:nvSpPr>
          <p:cNvPr id="3" name="Slide Number Placeholder 2">
            <a:extLst>
              <a:ext uri="{FF2B5EF4-FFF2-40B4-BE49-F238E27FC236}">
                <a16:creationId xmlns:a16="http://schemas.microsoft.com/office/drawing/2014/main" id="{664A4F83-86A8-4C1D-A1E6-8D3A1610F4E7}"/>
              </a:ext>
            </a:extLst>
          </p:cNvPr>
          <p:cNvSpPr>
            <a:spLocks noGrp="1"/>
          </p:cNvSpPr>
          <p:nvPr>
            <p:ph type="sldNum" idx="10"/>
          </p:nvPr>
        </p:nvSpPr>
        <p:spPr/>
        <p:txBody>
          <a:bodyPr/>
          <a:lstStyle/>
          <a:p>
            <a:fld id="{4037B1B0-0345-4E15-985A-6BECCDBE474F}" type="slidenum">
              <a:rPr lang="en-US" smtClean="0"/>
              <a:pPr/>
              <a:t>‹#›</a:t>
            </a:fld>
            <a:endParaRPr lang="en-US" dirty="0"/>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STOP</a:t>
            </a:r>
          </a:p>
        </p:txBody>
      </p:sp>
    </p:spTree>
    <p:extLst>
      <p:ext uri="{BB962C8B-B14F-4D97-AF65-F5344CB8AC3E}">
        <p14:creationId xmlns:p14="http://schemas.microsoft.com/office/powerpoint/2010/main" val="42571185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opic Introduction Varia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rmAutofit/>
          </a:bodyPr>
          <a:lstStyle>
            <a:lvl1pPr algn="ctr">
              <a:defRPr sz="3600">
                <a:solidFill>
                  <a:schemeClr val="bg1"/>
                </a:solidFill>
                <a:latin typeface="Amazon Ember Display Heavy"/>
              </a:defRPr>
            </a:lvl1pPr>
          </a:lstStyle>
          <a:p>
            <a:r>
              <a:rPr lang="en-US" dirty="0"/>
              <a:t>Type title here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rm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7" name="Copyright1">
            <a:extLst>
              <a:ext uri="{FF2B5EF4-FFF2-40B4-BE49-F238E27FC236}">
                <a16:creationId xmlns:a16="http://schemas.microsoft.com/office/drawing/2014/main" id="{844CFF04-049D-40C7-9082-60C6CF7684A8}"/>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31910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1709738"/>
            <a:ext cx="11472013" cy="3609846"/>
          </a:xfrm>
        </p:spPr>
        <p:txBody>
          <a:bodyPr anchor="ctr">
            <a:normAutofit/>
          </a:bodyPr>
          <a:lstStyle>
            <a:lvl1pPr>
              <a:spcBef>
                <a:spcPts val="0"/>
              </a:spcBef>
              <a:spcAft>
                <a:spcPts val="0"/>
              </a:spcAft>
              <a:defRPr sz="4000">
                <a:solidFill>
                  <a:schemeClr val="bg1"/>
                </a:solidFill>
                <a:latin typeface="Amazon Ember Display Heavy"/>
              </a:defRPr>
            </a:lvl1pPr>
          </a:lstStyle>
          <a:p>
            <a:r>
              <a:rPr lang="en-US" dirty="0"/>
              <a:t>“Enter quote”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365760" y="5319584"/>
            <a:ext cx="11472013" cy="770066"/>
          </a:xfrm>
        </p:spPr>
        <p:txBody>
          <a:bodyPr/>
          <a:lstStyle>
            <a:lvl1pPr marL="0" indent="0">
              <a:spcBef>
                <a:spcPts val="0"/>
              </a:spcBef>
              <a:spcAft>
                <a:spcPts val="0"/>
              </a:spcAft>
              <a:buNone/>
              <a:defRPr sz="2800">
                <a:solidFill>
                  <a:schemeClr val="bg1"/>
                </a:solidFill>
              </a:defRPr>
            </a:lvl1pPr>
          </a:lstStyle>
          <a:p>
            <a:r>
              <a:rPr lang="en-US" dirty="0"/>
              <a:t>Attribution</a:t>
            </a:r>
          </a:p>
        </p:txBody>
      </p:sp>
      <p:pic>
        <p:nvPicPr>
          <p:cNvPr id="6" name="Copyright2">
            <a:extLst>
              <a:ext uri="{FF2B5EF4-FFF2-40B4-BE49-F238E27FC236}">
                <a16:creationId xmlns:a16="http://schemas.microsoft.com/office/drawing/2014/main" id="{7D4186D3-C2B3-4D1D-8DF1-801C1A413D21}"/>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218612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noChangeAspect="1"/>
          </p:cNvSpPr>
          <p:nvPr>
            <p:ph type="pic" idx="22" hasCustomPrompt="1"/>
          </p:nvPr>
        </p:nvSpPr>
        <p:spPr>
          <a:xfrm>
            <a:off x="8951074" y="2423160"/>
            <a:ext cx="2011680" cy="201168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827477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cademyQuestion">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0" y="185995"/>
            <a:ext cx="12192000" cy="535531"/>
          </a:xfrm>
        </p:spPr>
        <p:txBody>
          <a:bodyPr wrap="square" lIns="182880" rIns="182880">
            <a:spAutoFit/>
          </a:bodyPr>
          <a:lstStyle>
            <a:lvl1pPr>
              <a:lnSpc>
                <a:spcPct val="90000"/>
              </a:lnSpc>
              <a:spcAft>
                <a:spcPts val="0"/>
              </a:spcAft>
              <a:defRPr sz="3200">
                <a:solidFill>
                  <a:srgbClr val="232F3E"/>
                </a:solidFill>
                <a:latin typeface="Amazon Ember Display Heavy"/>
              </a:defRPr>
            </a:lvl1pPr>
          </a:lstStyle>
          <a:p>
            <a:r>
              <a:rPr lang="en-US" dirty="0"/>
              <a:t>Title and text column</a:t>
            </a:r>
          </a:p>
        </p:txBody>
      </p:sp>
      <p:sp>
        <p:nvSpPr>
          <p:cNvPr id="7" name="Text Placeholder 6">
            <a:extLst>
              <a:ext uri="{FF2B5EF4-FFF2-40B4-BE49-F238E27FC236}">
                <a16:creationId xmlns:a16="http://schemas.microsoft.com/office/drawing/2014/main" id="{4F12F17D-55AD-4982-8FE2-C0E80D143499}"/>
              </a:ext>
            </a:extLst>
          </p:cNvPr>
          <p:cNvSpPr>
            <a:spLocks noGrp="1"/>
          </p:cNvSpPr>
          <p:nvPr>
            <p:ph type="body" sz="quarter" idx="98" hasCustomPrompt="1"/>
          </p:nvPr>
        </p:nvSpPr>
        <p:spPr>
          <a:xfrm>
            <a:off x="0" y="721526"/>
            <a:ext cx="12192000" cy="1463040"/>
          </a:xfrm>
          <a:solidFill>
            <a:schemeClr val="accent1"/>
          </a:solidFill>
        </p:spPr>
        <p:txBody>
          <a:bodyPr lIns="182880" tIns="91440" rIns="182880" bIns="91440">
            <a:noAutofit/>
          </a:bodyPr>
          <a:lstStyle>
            <a:lvl1pPr marL="0" indent="0">
              <a:lnSpc>
                <a:spcPct val="100000"/>
              </a:lnSpc>
              <a:spcAft>
                <a:spcPts val="600"/>
              </a:spcAft>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Enter question text here</a:t>
            </a:r>
          </a:p>
        </p:txBody>
      </p:sp>
    </p:spTree>
    <p:custDataLst>
      <p:tags r:id="rId1"/>
    </p:custDataLst>
    <p:extLst>
      <p:ext uri="{BB962C8B-B14F-4D97-AF65-F5344CB8AC3E}">
        <p14:creationId xmlns:p14="http://schemas.microsoft.com/office/powerpoint/2010/main" val="856589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defRPr sz="3600">
                <a:solidFill>
                  <a:srgbClr val="F1F3F3"/>
                </a:solidFill>
                <a:latin typeface="Amazon Ember Display Heavy"/>
              </a:defRPr>
            </a:lvl1pPr>
          </a:lstStyle>
          <a:p>
            <a:r>
              <a:rPr lang="en-US" dirty="0"/>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dirty="0"/>
              <a:t>Click to add content</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6" name="Copyright1">
            <a:extLst>
              <a:ext uri="{FF2B5EF4-FFF2-40B4-BE49-F238E27FC236}">
                <a16:creationId xmlns:a16="http://schemas.microsoft.com/office/drawing/2014/main" id="{0BBBF875-E0E3-4837-9CCC-88E0DAFE277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2526479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E52B1449-9D22-45E9-8E29-DD9653749C2D}"/>
              </a:ext>
            </a:extLst>
          </p:cNvPr>
          <p:cNvSpPr>
            <a:spLocks noGrp="1"/>
          </p:cNvSpPr>
          <p:nvPr>
            <p:ph type="title" idx="1" hasCustomPrompt="1"/>
          </p:nvPr>
        </p:nvSpPr>
        <p:spPr>
          <a:xfrm>
            <a:off x="457200" y="1256247"/>
            <a:ext cx="7998031" cy="4049824"/>
          </a:xfrm>
        </p:spPr>
        <p:txBody>
          <a:bodyPr anchor="ctr">
            <a:noAutofit/>
          </a:bodyPr>
          <a:lstStyle>
            <a:lvl1pPr>
              <a:lnSpc>
                <a:spcPct val="100000"/>
              </a:lnSpc>
              <a:spcBef>
                <a:spcPts val="0"/>
              </a:spcBef>
              <a:defRPr sz="4400">
                <a:solidFill>
                  <a:schemeClr val="bg1"/>
                </a:solidFill>
                <a:latin typeface="Amazon Ember Display Heavy"/>
              </a:defRPr>
            </a:lvl1pPr>
          </a:lstStyle>
          <a:p>
            <a:r>
              <a:rPr lang="en-US" dirty="0"/>
              <a:t>Thank you text</a:t>
            </a:r>
          </a:p>
        </p:txBody>
      </p:sp>
      <p:sp>
        <p:nvSpPr>
          <p:cNvPr id="2" name="Corrections text">
            <a:extLst>
              <a:ext uri="{FF2B5EF4-FFF2-40B4-BE49-F238E27FC236}">
                <a16:creationId xmlns:a16="http://schemas.microsoft.com/office/drawing/2014/main" id="{6A373FD5-C6D5-4BB3-B1C2-AF88C1A95E05}"/>
              </a:ext>
            </a:extLst>
          </p:cNvPr>
          <p:cNvSpPr>
            <a:spLocks noGrp="1"/>
          </p:cNvSpPr>
          <p:nvPr>
            <p:ph type="body" idx="2" hasCustomPrompt="1"/>
          </p:nvPr>
        </p:nvSpPr>
        <p:spPr>
          <a:xfrm>
            <a:off x="457200" y="5305425"/>
            <a:ext cx="7997825" cy="1141413"/>
          </a:xfrm>
        </p:spPr>
        <p:txBody>
          <a:bodyPr>
            <a:noAutofit/>
          </a:bodyPr>
          <a:lstStyle>
            <a:lvl1pPr marL="0" indent="0">
              <a:lnSpc>
                <a:spcPct val="100000"/>
              </a:lnSpc>
              <a:spcBef>
                <a:spcPts val="0"/>
              </a:spcBef>
              <a:spcAft>
                <a:spcPts val="0"/>
              </a:spcAft>
              <a:buClrTx/>
              <a:buSzTx/>
              <a:buFontTx/>
              <a:buNone/>
              <a:tabLst/>
              <a:defRPr lang="en-US" b="0" cap="none" spc="0" baseline="0">
                <a:ln>
                  <a:noFill/>
                </a:ln>
                <a:solidFill>
                  <a:schemeClr val="bg1"/>
                </a:solidFill>
                <a:effectLst/>
              </a:defRPr>
            </a:lvl1pPr>
            <a:lvl2pPr marL="457200" indent="0">
              <a:buNone/>
              <a:defRPr sz="2000">
                <a:solidFill>
                  <a:schemeClr val="bg2"/>
                </a:solidFill>
              </a:defRPr>
            </a:lvl2pPr>
            <a:lvl3pPr marL="914400" indent="0">
              <a:buNone/>
              <a:defRPr sz="1800">
                <a:solidFill>
                  <a:schemeClr val="bg2"/>
                </a:solidFill>
              </a:defRPr>
            </a:lvl3pPr>
            <a:lvl4pPr marL="1371600" indent="0">
              <a:buNone/>
              <a:defRPr sz="1600">
                <a:solidFill>
                  <a:schemeClr val="bg2"/>
                </a:solidFill>
              </a:defRPr>
            </a:lvl4pPr>
            <a:lvl5pPr marL="1828800" indent="0">
              <a:buNone/>
              <a:defRPr sz="1600">
                <a:solidFill>
                  <a:schemeClr val="bg2"/>
                </a:solidFill>
              </a:defRPr>
            </a:lvl5pPr>
          </a:lstStyle>
          <a:p>
            <a:pPr marL="0" indent="0">
              <a:lnSpc>
                <a:spcPct val="100000"/>
              </a:lnSpc>
              <a:spcBef>
                <a:spcPts val="0"/>
              </a:spcBef>
              <a:spcAft>
                <a:spcPts val="0"/>
              </a:spcAft>
              <a:buClrTx/>
              <a:buSzTx/>
              <a:buFontTx/>
              <a:buNone/>
              <a:tabLst/>
              <a:defRPr/>
            </a:pPr>
            <a:r>
              <a:rPr lang="en-US" sz="1800" dirty="0">
                <a:solidFill>
                  <a:srgbClr val="F1F3F3"/>
                </a:solidFill>
              </a:rPr>
              <a:t>Type: Corrections, feedback, or other questions? </a:t>
            </a:r>
            <a:br>
              <a:rPr lang="en-US" sz="1800" dirty="0">
                <a:solidFill>
                  <a:srgbClr val="F1F3F3"/>
                </a:solidFill>
              </a:rPr>
            </a:br>
            <a:r>
              <a:rPr lang="en-US" sz="1800" dirty="0">
                <a:solidFill>
                  <a:srgbClr val="F1F3F3"/>
                </a:solidFill>
              </a:rPr>
              <a:t>Contact us at https://support.aws.amazon.com/#/contacts/aws-academy.</a:t>
            </a:r>
          </a:p>
        </p:txBody>
      </p:sp>
      <p:pic>
        <p:nvPicPr>
          <p:cNvPr id="6" name="Copyright1">
            <a:extLst>
              <a:ext uri="{FF2B5EF4-FFF2-40B4-BE49-F238E27FC236}">
                <a16:creationId xmlns:a16="http://schemas.microsoft.com/office/drawing/2014/main" id="{872813F7-982A-459F-982C-723833FAAEAB}"/>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4183191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lnSpc>
                <a:spcPct val="90000"/>
              </a:lnSpc>
              <a:spcAft>
                <a:spcPts val="0"/>
              </a:spcAft>
              <a:defRPr>
                <a:solidFill>
                  <a:srgbClr val="232F3E"/>
                </a:solidFill>
                <a:latin typeface="Amazon Ember Display Heavy"/>
              </a:defRPr>
            </a:lvl1pPr>
          </a:lstStyle>
          <a:p>
            <a:r>
              <a:rPr lang="en-US" dirty="0"/>
              <a:t>Title and text column</a:t>
            </a:r>
          </a:p>
        </p:txBody>
      </p:sp>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097280"/>
            <a:ext cx="11466576" cy="5330952"/>
          </a:xfrm>
        </p:spPr>
        <p:txBody>
          <a:bodyPr>
            <a:norm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5017040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4.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3">
            <a:lum/>
          </a:blip>
          <a:srcRect/>
          <a:stretch>
            <a:fillRect/>
          </a:stretch>
        </a:blipFill>
        <a:effectLst/>
      </p:bgPr>
    </p:bg>
    <p:spTree>
      <p:nvGrpSpPr>
        <p:cNvPr id="1" name=""/>
        <p:cNvGrpSpPr/>
        <p:nvPr/>
      </p:nvGrpSpPr>
      <p:grpSpPr>
        <a:xfrm>
          <a:off x="0" y="0"/>
          <a:ext cx="0" cy="0"/>
          <a:chOff x="0" y="0"/>
          <a:chExt cx="0" cy="0"/>
        </a:xfrm>
      </p:grpSpPr>
      <p:sp>
        <p:nvSpPr>
          <p:cNvPr id="89" name="Slide Number">
            <a:extLst>
              <a:ext uri="{FF2B5EF4-FFF2-40B4-BE49-F238E27FC236}">
                <a16:creationId xmlns:a16="http://schemas.microsoft.com/office/drawing/2014/main" id="{A07A00D0-EC0A-44D2-9309-40C08E7F67D5}"/>
              </a:ext>
            </a:extLst>
          </p:cNvPr>
          <p:cNvSpPr>
            <a:spLocks noGrp="1"/>
          </p:cNvSpPr>
          <p:nvPr>
            <p:ph type="sldNum" idx="89"/>
          </p:nvPr>
        </p:nvSpPr>
        <p:spPr>
          <a:xfrm>
            <a:off x="11466576" y="6446520"/>
            <a:ext cx="484632" cy="228600"/>
          </a:xfrm>
          <a:prstGeom prst="rect">
            <a:avLst/>
          </a:prstGeom>
        </p:spPr>
        <p:txBody>
          <a:bodyPr vert="horz" lIns="0" tIns="0" rIns="0" bIns="0" rtlCol="0" anchor="ctr"/>
          <a:lstStyle>
            <a:lvl1pPr algn="r">
              <a:defRPr sz="1200">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5BD4D1B-B3EB-4C0C-8CE3-A35C1F88F6BC}"/>
              </a:ext>
            </a:extLst>
          </p:cNvPr>
          <p:cNvSpPr>
            <a:spLocks noGrp="1"/>
          </p:cNvSpPr>
          <p:nvPr>
            <p:ph type="title" idx="1"/>
          </p:nvPr>
        </p:nvSpPr>
        <p:spPr>
          <a:xfrm>
            <a:off x="365760" y="301752"/>
            <a:ext cx="11567160" cy="731520"/>
          </a:xfrm>
          <a:prstGeom prst="rect">
            <a:avLst/>
          </a:prstGeom>
        </p:spPr>
        <p:txBody>
          <a:bodyPr vert="horz" lIns="91440" tIns="45720" rIns="91440" bIns="45720" rtlCol="0" anchor="ctr">
            <a:normAutofit/>
          </a:bodyPr>
          <a:lstStyle/>
          <a:p>
            <a:r>
              <a:rPr lang="en-US" dirty="0"/>
              <a:t>Click to edit Master title style</a:t>
            </a:r>
          </a:p>
        </p:txBody>
      </p:sp>
      <p:sp>
        <p:nvSpPr>
          <p:cNvPr id="2" name="Content">
            <a:extLst>
              <a:ext uri="{FF2B5EF4-FFF2-40B4-BE49-F238E27FC236}">
                <a16:creationId xmlns:a16="http://schemas.microsoft.com/office/drawing/2014/main" id="{3AF961A5-759C-41EF-B858-64D5160112BA}"/>
              </a:ext>
            </a:extLst>
          </p:cNvPr>
          <p:cNvSpPr>
            <a:spLocks noGrp="1"/>
          </p:cNvSpPr>
          <p:nvPr>
            <p:ph type="body" idx="2"/>
          </p:nvPr>
        </p:nvSpPr>
        <p:spPr>
          <a:xfrm>
            <a:off x="365760" y="1143000"/>
            <a:ext cx="11567160" cy="5294376"/>
          </a:xfrm>
          <a:prstGeom prst="rect">
            <a:avLst/>
          </a:prstGeom>
        </p:spPr>
        <p:txBody>
          <a:bodyPr vert="horz" lIns="91440" tIns="45720" rIns="91440" bIns="45720" rtlCol="0">
            <a:normAutofit/>
          </a:bodyPr>
          <a:lstStyle/>
          <a:p>
            <a:pPr marL="230188" lvl="0" indent="-230188" defTabSz="228600">
              <a:lnSpc>
                <a:spcPct val="100000"/>
              </a:lnSpc>
              <a:spcBef>
                <a:spcPts val="500"/>
              </a:spcBef>
              <a:spcAft>
                <a:spcPts val="600"/>
              </a:spcAft>
              <a:buFont typeface="Amazon Ember Display"/>
            </a:pPr>
            <a:r>
              <a:rPr lang="en-US" dirty="0"/>
              <a:t>Edit Master text styles</a:t>
            </a:r>
          </a:p>
          <a:p>
            <a:pPr marL="457200" lvl="1" indent="-230188" defTabSz="228600">
              <a:lnSpc>
                <a:spcPct val="100000"/>
              </a:lnSpc>
              <a:spcAft>
                <a:spcPts val="600"/>
              </a:spcAft>
              <a:buFont typeface="Amazon Ember Display"/>
            </a:pPr>
            <a:r>
              <a:rPr lang="en-US" dirty="0"/>
              <a:t>Second level</a:t>
            </a:r>
          </a:p>
          <a:p>
            <a:pPr marL="685800" lvl="2" indent="-230188" defTabSz="228600">
              <a:lnSpc>
                <a:spcPct val="100000"/>
              </a:lnSpc>
              <a:spcAft>
                <a:spcPts val="600"/>
              </a:spcAft>
              <a:buFont typeface="Amazon Ember Display"/>
            </a:pPr>
            <a:r>
              <a:rPr lang="en-US" dirty="0"/>
              <a:t>Third level</a:t>
            </a:r>
          </a:p>
          <a:p>
            <a:pPr marL="914400" lvl="3" indent="-230188" defTabSz="228600">
              <a:lnSpc>
                <a:spcPct val="100000"/>
              </a:lnSpc>
              <a:spcAft>
                <a:spcPts val="600"/>
              </a:spcAft>
              <a:buFont typeface="Amazon Ember Display"/>
            </a:pPr>
            <a:r>
              <a:rPr lang="en-US" dirty="0"/>
              <a:t>Fourth level</a:t>
            </a:r>
          </a:p>
          <a:p>
            <a:pPr marL="1143000" lvl="4" indent="-230188" defTabSz="228600">
              <a:lnSpc>
                <a:spcPct val="100000"/>
              </a:lnSpc>
              <a:spcAft>
                <a:spcPts val="600"/>
              </a:spcAft>
              <a:buFont typeface="Amazon Ember Display"/>
            </a:pPr>
            <a:r>
              <a:rPr lang="en-US" dirty="0"/>
              <a:t>Fifth level</a:t>
            </a:r>
          </a:p>
        </p:txBody>
      </p:sp>
      <p:pic>
        <p:nvPicPr>
          <p:cNvPr id="98" name="AWS Logo">
            <a:extLst>
              <a:ext uri="{FF2B5EF4-FFF2-40B4-BE49-F238E27FC236}">
                <a16:creationId xmlns:a16="http://schemas.microsoft.com/office/drawing/2014/main" id="{9E7E1626-AACF-488B-8999-ACEC2A595C0B}"/>
              </a:ext>
              <a:ext uri="{C183D7F6-B498-43B3-948B-1728B52AA6E4}">
                <adec:decorative xmlns:adec="http://schemas.microsoft.com/office/drawing/2017/decorative" val="1"/>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243599" y="6445721"/>
            <a:ext cx="366979" cy="219456"/>
          </a:xfrm>
          <a:prstGeom prst="rect">
            <a:avLst/>
          </a:prstGeom>
        </p:spPr>
      </p:pic>
      <p:pic>
        <p:nvPicPr>
          <p:cNvPr id="6" name="Copyright1">
            <a:extLst>
              <a:ext uri="{FF2B5EF4-FFF2-40B4-BE49-F238E27FC236}">
                <a16:creationId xmlns:a16="http://schemas.microsoft.com/office/drawing/2014/main" id="{C320C759-D5D0-424F-9E65-06BA1C6E83D1}"/>
              </a:ext>
              <a:ext uri="{C183D7F6-B498-43B3-948B-1728B52AA6E4}">
                <adec:decorative xmlns:adec="http://schemas.microsoft.com/office/drawing/2017/decorative" val="1"/>
              </a:ext>
            </a:extLst>
          </p:cNvPr>
          <p:cNvPicPr>
            <a:picLocks/>
          </p:cNvPicPr>
          <p:nvPr userDrawn="1"/>
        </p:nvPicPr>
        <p:blipFill>
          <a:blip r:embed="rId66">
            <a:extLst>
              <a:ext uri="{28A0092B-C50C-407E-A947-70E740481C1C}">
                <a14:useLocalDpi xmlns:a14="http://schemas.microsoft.com/office/drawing/2010/main" val="0"/>
              </a:ext>
            </a:extLst>
          </a:blip>
          <a:stretch>
            <a:fillRect/>
          </a:stretch>
        </p:blipFill>
        <p:spPr>
          <a:xfrm>
            <a:off x="3787140" y="6446520"/>
            <a:ext cx="4610100" cy="311150"/>
          </a:xfrm>
          <a:prstGeom prst="rect">
            <a:avLst/>
          </a:prstGeom>
        </p:spPr>
      </p:pic>
    </p:spTree>
    <p:extLst>
      <p:ext uri="{BB962C8B-B14F-4D97-AF65-F5344CB8AC3E}">
        <p14:creationId xmlns:p14="http://schemas.microsoft.com/office/powerpoint/2010/main" val="1510290783"/>
      </p:ext>
    </p:extLst>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319" r:id="rId7"/>
    <p:sldLayoutId id="2147484267" r:id="rId8"/>
    <p:sldLayoutId id="2147484268" r:id="rId9"/>
    <p:sldLayoutId id="2147484269" r:id="rId10"/>
    <p:sldLayoutId id="2147484270" r:id="rId11"/>
    <p:sldLayoutId id="2147484271" r:id="rId12"/>
    <p:sldLayoutId id="2147484272" r:id="rId13"/>
    <p:sldLayoutId id="2147484273" r:id="rId14"/>
    <p:sldLayoutId id="2147484274" r:id="rId15"/>
    <p:sldLayoutId id="2147484275" r:id="rId16"/>
    <p:sldLayoutId id="2147484276" r:id="rId17"/>
    <p:sldLayoutId id="2147484277" r:id="rId18"/>
    <p:sldLayoutId id="2147484278" r:id="rId19"/>
    <p:sldLayoutId id="2147484279" r:id="rId20"/>
    <p:sldLayoutId id="2147484280" r:id="rId21"/>
    <p:sldLayoutId id="2147484281" r:id="rId22"/>
    <p:sldLayoutId id="2147484282" r:id="rId23"/>
    <p:sldLayoutId id="2147484283" r:id="rId24"/>
    <p:sldLayoutId id="2147484284" r:id="rId25"/>
    <p:sldLayoutId id="2147484285" r:id="rId26"/>
    <p:sldLayoutId id="2147484286" r:id="rId27"/>
    <p:sldLayoutId id="2147484287" r:id="rId28"/>
    <p:sldLayoutId id="2147484288" r:id="rId29"/>
    <p:sldLayoutId id="2147484289" r:id="rId30"/>
    <p:sldLayoutId id="2147484290" r:id="rId31"/>
    <p:sldLayoutId id="2147484291" r:id="rId32"/>
    <p:sldLayoutId id="2147484292" r:id="rId33"/>
    <p:sldLayoutId id="2147484293" r:id="rId34"/>
    <p:sldLayoutId id="2147484294" r:id="rId35"/>
    <p:sldLayoutId id="2147484295" r:id="rId36"/>
    <p:sldLayoutId id="2147484296" r:id="rId37"/>
    <p:sldLayoutId id="2147484297" r:id="rId38"/>
    <p:sldLayoutId id="2147484298" r:id="rId39"/>
    <p:sldLayoutId id="2147484299" r:id="rId40"/>
    <p:sldLayoutId id="2147484300" r:id="rId41"/>
    <p:sldLayoutId id="2147484301" r:id="rId42"/>
    <p:sldLayoutId id="2147484302" r:id="rId43"/>
    <p:sldLayoutId id="2147484303" r:id="rId44"/>
    <p:sldLayoutId id="2147484304" r:id="rId45"/>
    <p:sldLayoutId id="2147484305" r:id="rId46"/>
    <p:sldLayoutId id="2147484306" r:id="rId47"/>
    <p:sldLayoutId id="2147484307" r:id="rId48"/>
    <p:sldLayoutId id="2147484308" r:id="rId49"/>
    <p:sldLayoutId id="2147484309" r:id="rId50"/>
    <p:sldLayoutId id="2147484310" r:id="rId51"/>
    <p:sldLayoutId id="2147484311" r:id="rId52"/>
    <p:sldLayoutId id="2147484312" r:id="rId53"/>
    <p:sldLayoutId id="2147484313" r:id="rId54"/>
    <p:sldLayoutId id="2147484314" r:id="rId55"/>
    <p:sldLayoutId id="2147484315" r:id="rId56"/>
    <p:sldLayoutId id="2147484316" r:id="rId57"/>
    <p:sldLayoutId id="2147483809" r:id="rId58"/>
    <p:sldLayoutId id="2147484317" r:id="rId59"/>
    <p:sldLayoutId id="2147484318" r:id="rId60"/>
    <p:sldLayoutId id="2147484320" r:id="rId61"/>
  </p:sldLayoutIdLst>
  <p:hf hdr="0" ftr="0" dt="0"/>
  <p:txStyles>
    <p:titleStyle>
      <a:lvl1pPr algn="l" defTabSz="914400" rtl="0" eaLnBrk="1" latinLnBrk="0" hangingPunct="1">
        <a:lnSpc>
          <a:spcPct val="90000"/>
        </a:lnSpc>
        <a:spcBef>
          <a:spcPct val="0"/>
        </a:spcBef>
        <a:buNone/>
        <a:defRPr sz="3600" kern="1200">
          <a:solidFill>
            <a:srgbClr val="232F3E"/>
          </a:solidFill>
          <a:latin typeface="Amazon Ember display"/>
        </a:defRPr>
      </a:lvl1pPr>
    </p:titleStyle>
    <p:bodyStyle>
      <a:lvl1pPr marL="228600" indent="-228600" algn="l" defTabSz="914400" rtl="0" eaLnBrk="1" latinLnBrk="0" hangingPunct="1">
        <a:lnSpc>
          <a:spcPct val="90000"/>
        </a:lnSpc>
        <a:spcBef>
          <a:spcPts val="0"/>
        </a:spcBef>
        <a:spcAft>
          <a:spcPts val="1200"/>
        </a:spcAft>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0"/>
        </a:spcBef>
        <a:spcAft>
          <a:spcPts val="1200"/>
        </a:spcAft>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0"/>
        </a:spcBef>
        <a:spcAft>
          <a:spcPts val="1200"/>
        </a:spcAft>
        <a:buFont typeface="Amazon Ember Display"/>
        <a:buChar char="•"/>
        <a:defRPr lang="en-US" sz="2000" kern="1200" dirty="0">
          <a:solidFill>
            <a:srgbClr val="232F3E"/>
          </a:solidFill>
          <a:latin typeface="Amazon Ember display"/>
        </a:defRPr>
      </a:lvl3pPr>
      <a:lvl4pPr marL="16002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p:bodyStyle>
    <p:otherStyle>
      <a:defPPr>
        <a:defRPr lang="en-US"/>
      </a:defPPr>
      <a:lvl1pPr marL="0" algn="l" defTabSz="914400" rtl="0" eaLnBrk="1" latinLnBrk="0" hangingPunct="1">
        <a:defRPr sz="1800" kern="1200">
          <a:solidFill>
            <a:schemeClr val="tx1"/>
          </a:solidFill>
          <a:latin typeface="Amazon Ember display"/>
        </a:defRPr>
      </a:lvl1pPr>
      <a:lvl2pPr marL="457200" algn="l" defTabSz="914400" rtl="0" eaLnBrk="1" latinLnBrk="0" hangingPunct="1">
        <a:defRPr sz="1800" kern="1200">
          <a:solidFill>
            <a:schemeClr val="tx1"/>
          </a:solidFill>
          <a:latin typeface="Amazon Ember display"/>
        </a:defRPr>
      </a:lvl2pPr>
      <a:lvl3pPr marL="914400" algn="l" defTabSz="914400" rtl="0" eaLnBrk="1" latinLnBrk="0" hangingPunct="1">
        <a:defRPr sz="1800" kern="1200">
          <a:solidFill>
            <a:schemeClr val="tx1"/>
          </a:solidFill>
          <a:latin typeface="Amazon Ember display"/>
        </a:defRPr>
      </a:lvl3pPr>
      <a:lvl4pPr marL="1371600" algn="l" defTabSz="914400" rtl="0" eaLnBrk="1" latinLnBrk="0" hangingPunct="1">
        <a:defRPr sz="1800" kern="1200">
          <a:solidFill>
            <a:schemeClr val="tx1"/>
          </a:solidFill>
          <a:latin typeface="Amazon Ember display"/>
        </a:defRPr>
      </a:lvl4pPr>
      <a:lvl5pPr marL="1828800" algn="l" defTabSz="914400" rtl="0" eaLnBrk="1" latinLnBrk="0" hangingPunct="1">
        <a:defRPr sz="1800" kern="1200">
          <a:solidFill>
            <a:schemeClr val="tx1"/>
          </a:solidFill>
          <a:latin typeface="Amazon Ember display"/>
        </a:defRPr>
      </a:lvl5pPr>
      <a:lvl6pPr marL="2286000" algn="l" defTabSz="914400" rtl="0" eaLnBrk="1" latinLnBrk="0" hangingPunct="1">
        <a:defRPr sz="1800" kern="1200">
          <a:solidFill>
            <a:schemeClr val="tx1"/>
          </a:solidFill>
          <a:latin typeface="Amazon Ember display"/>
        </a:defRPr>
      </a:lvl6pPr>
      <a:lvl7pPr marL="2743200" algn="l" defTabSz="914400" rtl="0" eaLnBrk="1" latinLnBrk="0" hangingPunct="1">
        <a:defRPr sz="1800" kern="1200">
          <a:solidFill>
            <a:schemeClr val="tx1"/>
          </a:solidFill>
          <a:latin typeface="Amazon Ember display"/>
        </a:defRPr>
      </a:lvl7pPr>
      <a:lvl8pPr marL="3200400" algn="l" defTabSz="914400" rtl="0" eaLnBrk="1" latinLnBrk="0" hangingPunct="1">
        <a:defRPr sz="1800" kern="1200">
          <a:solidFill>
            <a:schemeClr val="tx1"/>
          </a:solidFill>
          <a:latin typeface="Amazon Ember display"/>
        </a:defRPr>
      </a:lvl8pPr>
      <a:lvl9pPr marL="3657600" algn="l" defTabSz="914400" rtl="0" eaLnBrk="1" latinLnBrk="0" hangingPunct="1">
        <a:defRPr sz="1800" kern="1200">
          <a:solidFill>
            <a:schemeClr val="tx1"/>
          </a:solidFill>
          <a:latin typeface="Amazon Ember display"/>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341766F-F436-46E9-A30C-DB5888AD0AA7}"/>
              </a:ext>
            </a:extLst>
          </p:cNvPr>
          <p:cNvSpPr>
            <a:spLocks noGrp="1"/>
          </p:cNvSpPr>
          <p:nvPr>
            <p:ph type="title" idx="1"/>
          </p:nvPr>
        </p:nvSpPr>
        <p:spPr/>
        <p:txBody>
          <a:bodyPr/>
          <a:lstStyle/>
          <a:p>
            <a:r>
              <a:rPr lang="en-US" dirty="0"/>
              <a:t>Academy Lab Projects – Showcase</a:t>
            </a:r>
          </a:p>
        </p:txBody>
      </p:sp>
      <p:sp>
        <p:nvSpPr>
          <p:cNvPr id="7" name="Text Placeholder 6">
            <a:extLst>
              <a:ext uri="{FF2B5EF4-FFF2-40B4-BE49-F238E27FC236}">
                <a16:creationId xmlns:a16="http://schemas.microsoft.com/office/drawing/2014/main" id="{2CAF2D29-2980-4EDA-AF88-15884666C42C}"/>
              </a:ext>
            </a:extLst>
          </p:cNvPr>
          <p:cNvSpPr>
            <a:spLocks noGrp="1"/>
          </p:cNvSpPr>
          <p:nvPr>
            <p:ph type="body" idx="2"/>
          </p:nvPr>
        </p:nvSpPr>
        <p:spPr/>
        <p:txBody>
          <a:bodyPr>
            <a:normAutofit lnSpcReduction="10000"/>
          </a:bodyPr>
          <a:lstStyle/>
          <a:p>
            <a:r>
              <a:rPr lang="en-US" dirty="0"/>
              <a:t>&lt;Student Name&gt;</a:t>
            </a:r>
          </a:p>
          <a:p>
            <a:r>
              <a:rPr lang="en-US" dirty="0"/>
              <a:t>&lt;Project Name&gt;</a:t>
            </a:r>
          </a:p>
          <a:p>
            <a:endParaRPr lang="en-US" dirty="0"/>
          </a:p>
          <a:p>
            <a:r>
              <a:rPr lang="en-US" dirty="0"/>
              <a:t>&lt;Date&gt;</a:t>
            </a:r>
          </a:p>
        </p:txBody>
      </p:sp>
    </p:spTree>
    <p:extLst>
      <p:ext uri="{BB962C8B-B14F-4D97-AF65-F5344CB8AC3E}">
        <p14:creationId xmlns:p14="http://schemas.microsoft.com/office/powerpoint/2010/main" val="1293668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2</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Business scenario overview</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p:txBody>
          <a:bodyPr/>
          <a:lstStyle/>
          <a:p>
            <a:r>
              <a:rPr lang="en-US" dirty="0"/>
              <a:t>Provide problem or opportunity statement.</a:t>
            </a:r>
          </a:p>
          <a:p>
            <a:r>
              <a:rPr lang="en-US" dirty="0"/>
              <a:t>Describe solution requirements.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85972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3</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Solution overview</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p:txBody>
          <a:bodyPr/>
          <a:lstStyle/>
          <a:p>
            <a:r>
              <a:rPr lang="en-US" dirty="0"/>
              <a:t>Provide a high-level description.</a:t>
            </a:r>
          </a:p>
          <a:p>
            <a:r>
              <a:rPr lang="en-US" dirty="0"/>
              <a:t>Explain design considerations.</a:t>
            </a:r>
          </a:p>
          <a:p>
            <a:r>
              <a:rPr lang="en-US" dirty="0"/>
              <a:t>Explain use cases.</a:t>
            </a:r>
          </a:p>
        </p:txBody>
      </p:sp>
    </p:spTree>
    <p:extLst>
      <p:ext uri="{BB962C8B-B14F-4D97-AF65-F5344CB8AC3E}">
        <p14:creationId xmlns:p14="http://schemas.microsoft.com/office/powerpoint/2010/main" val="692930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4</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Architecture diagram of the solution</a:t>
            </a:r>
          </a:p>
        </p:txBody>
      </p:sp>
      <p:sp>
        <p:nvSpPr>
          <p:cNvPr id="5" name="TextBox 4">
            <a:extLst>
              <a:ext uri="{FF2B5EF4-FFF2-40B4-BE49-F238E27FC236}">
                <a16:creationId xmlns:a16="http://schemas.microsoft.com/office/drawing/2014/main" id="{CF7722A6-C362-4C48-8475-7EA414A57BF8}"/>
              </a:ext>
            </a:extLst>
          </p:cNvPr>
          <p:cNvSpPr txBox="1"/>
          <p:nvPr/>
        </p:nvSpPr>
        <p:spPr>
          <a:xfrm>
            <a:off x="2214970" y="3244334"/>
            <a:ext cx="7762061" cy="369332"/>
          </a:xfrm>
          <a:prstGeom prst="rect">
            <a:avLst/>
          </a:prstGeom>
          <a:noFill/>
        </p:spPr>
        <p:txBody>
          <a:bodyPr wrap="none" rtlCol="0">
            <a:spAutoFit/>
          </a:bodyPr>
          <a:lstStyle/>
          <a:p>
            <a:pPr algn="ctr"/>
            <a:r>
              <a:rPr lang="en-US" dirty="0"/>
              <a:t>&lt;Put your diagram here. Refer to the slide notes for more information.&gt;</a:t>
            </a:r>
          </a:p>
        </p:txBody>
      </p:sp>
    </p:spTree>
    <p:extLst>
      <p:ext uri="{BB962C8B-B14F-4D97-AF65-F5344CB8AC3E}">
        <p14:creationId xmlns:p14="http://schemas.microsoft.com/office/powerpoint/2010/main" val="3036046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5</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Architecture diagram of the solution: Example</a:t>
            </a:r>
          </a:p>
        </p:txBody>
      </p:sp>
      <p:pic>
        <p:nvPicPr>
          <p:cNvPr id="7" name="Picture 6" descr="An example of service arch diagram showing Git to S3 Webhooks.">
            <a:extLst>
              <a:ext uri="{FF2B5EF4-FFF2-40B4-BE49-F238E27FC236}">
                <a16:creationId xmlns:a16="http://schemas.microsoft.com/office/drawing/2014/main" id="{B085F297-54E6-42CF-89E3-3B55C3F8B0F0}"/>
              </a:ext>
            </a:extLst>
          </p:cNvPr>
          <p:cNvPicPr>
            <a:picLocks noChangeAspect="1"/>
          </p:cNvPicPr>
          <p:nvPr/>
        </p:nvPicPr>
        <p:blipFill>
          <a:blip r:embed="rId3"/>
          <a:stretch>
            <a:fillRect/>
          </a:stretch>
        </p:blipFill>
        <p:spPr>
          <a:xfrm>
            <a:off x="413545" y="1047417"/>
            <a:ext cx="11364911" cy="4763165"/>
          </a:xfrm>
          <a:prstGeom prst="rect">
            <a:avLst/>
          </a:prstGeom>
        </p:spPr>
      </p:pic>
    </p:spTree>
    <p:extLst>
      <p:ext uri="{BB962C8B-B14F-4D97-AF65-F5344CB8AC3E}">
        <p14:creationId xmlns:p14="http://schemas.microsoft.com/office/powerpoint/2010/main" val="1133023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090984-7B18-4AB9-8A29-7EAACAB93DB7}"/>
              </a:ext>
            </a:extLst>
          </p:cNvPr>
          <p:cNvSpPr>
            <a:spLocks noGrp="1"/>
          </p:cNvSpPr>
          <p:nvPr>
            <p:ph type="sldNum" idx="97"/>
          </p:nvPr>
        </p:nvSpPr>
        <p:spPr/>
        <p:txBody>
          <a:bodyPr/>
          <a:lstStyle/>
          <a:p>
            <a:fld id="{930176A1-BCF0-4712-97A6-6B495F55390B}" type="slidenum">
              <a:rPr lang="en-US" smtClean="0"/>
              <a:pPr/>
              <a:t>6</a:t>
            </a:fld>
            <a:endParaRPr lang="en-US" dirty="0"/>
          </a:p>
        </p:txBody>
      </p:sp>
      <p:sp>
        <p:nvSpPr>
          <p:cNvPr id="3" name="Title 2">
            <a:extLst>
              <a:ext uri="{FF2B5EF4-FFF2-40B4-BE49-F238E27FC236}">
                <a16:creationId xmlns:a16="http://schemas.microsoft.com/office/drawing/2014/main" id="{80692762-2E68-41FA-805E-632DBC4A8A06}"/>
              </a:ext>
            </a:extLst>
          </p:cNvPr>
          <p:cNvSpPr>
            <a:spLocks noGrp="1"/>
          </p:cNvSpPr>
          <p:nvPr>
            <p:ph type="title" idx="1"/>
          </p:nvPr>
        </p:nvSpPr>
        <p:spPr/>
        <p:txBody>
          <a:bodyPr/>
          <a:lstStyle/>
          <a:p>
            <a:r>
              <a:rPr lang="en-US" dirty="0"/>
              <a:t>Demo</a:t>
            </a:r>
          </a:p>
        </p:txBody>
      </p:sp>
      <p:sp>
        <p:nvSpPr>
          <p:cNvPr id="4" name="Text Placeholder 3">
            <a:extLst>
              <a:ext uri="{FF2B5EF4-FFF2-40B4-BE49-F238E27FC236}">
                <a16:creationId xmlns:a16="http://schemas.microsoft.com/office/drawing/2014/main" id="{CAD25515-29E4-4B4A-A230-72A825FE8BEA}"/>
              </a:ext>
            </a:extLst>
          </p:cNvPr>
          <p:cNvSpPr>
            <a:spLocks noGrp="1"/>
          </p:cNvSpPr>
          <p:nvPr>
            <p:ph type="body" idx="3"/>
          </p:nvPr>
        </p:nvSpPr>
        <p:spPr/>
        <p:txBody>
          <a:bodyPr/>
          <a:lstStyle/>
          <a:p>
            <a:r>
              <a:rPr lang="en-US" dirty="0"/>
              <a:t>Include the link to the demo materials.</a:t>
            </a:r>
          </a:p>
        </p:txBody>
      </p:sp>
      <p:pic>
        <p:nvPicPr>
          <p:cNvPr id="6" name="Content Placeholder 3">
            <a:extLst>
              <a:ext uri="{FF2B5EF4-FFF2-40B4-BE49-F238E27FC236}">
                <a16:creationId xmlns:a16="http://schemas.microsoft.com/office/drawing/2014/main" id="{631E6006-A2F5-4FBC-89E1-21AA08E18BE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529" y="3338320"/>
            <a:ext cx="2777117" cy="1851411"/>
          </a:xfrm>
          <a:prstGeom prst="rect">
            <a:avLst/>
          </a:prstGeom>
        </p:spPr>
      </p:pic>
    </p:spTree>
    <p:extLst>
      <p:ext uri="{BB962C8B-B14F-4D97-AF65-F5344CB8AC3E}">
        <p14:creationId xmlns:p14="http://schemas.microsoft.com/office/powerpoint/2010/main" val="3660179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7</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Lessons learned</a:t>
            </a:r>
          </a:p>
        </p:txBody>
      </p:sp>
      <p:sp>
        <p:nvSpPr>
          <p:cNvPr id="6" name="Content Placeholder 5">
            <a:extLst>
              <a:ext uri="{FF2B5EF4-FFF2-40B4-BE49-F238E27FC236}">
                <a16:creationId xmlns:a16="http://schemas.microsoft.com/office/drawing/2014/main" id="{AE088CC3-5601-4655-8790-CCAF4B53D173}"/>
              </a:ext>
            </a:extLst>
          </p:cNvPr>
          <p:cNvSpPr>
            <a:spLocks noGrp="1"/>
          </p:cNvSpPr>
          <p:nvPr>
            <p:ph idx="2"/>
          </p:nvPr>
        </p:nvSpPr>
        <p:spPr/>
        <p:txBody>
          <a:bodyPr/>
          <a:lstStyle/>
          <a:p>
            <a:r>
              <a:rPr lang="en-US" dirty="0"/>
              <a:t>Describe any challenges that you overcame.</a:t>
            </a:r>
          </a:p>
          <a:p>
            <a:r>
              <a:rPr lang="en-US" dirty="0"/>
              <a:t>List resources that you found helpful.</a:t>
            </a:r>
          </a:p>
          <a:p>
            <a:r>
              <a:rPr lang="en-US" dirty="0"/>
              <a:t>Describe any new skills that you used.</a:t>
            </a:r>
          </a:p>
          <a:p>
            <a:r>
              <a:rPr lang="en-US" dirty="0"/>
              <a:t>Explain next steps.</a:t>
            </a:r>
          </a:p>
        </p:txBody>
      </p:sp>
    </p:spTree>
    <p:extLst>
      <p:ext uri="{BB962C8B-B14F-4D97-AF65-F5344CB8AC3E}">
        <p14:creationId xmlns:p14="http://schemas.microsoft.com/office/powerpoint/2010/main" val="1580840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E125D-EF16-4D55-911F-84B4B633C221}"/>
              </a:ext>
            </a:extLst>
          </p:cNvPr>
          <p:cNvSpPr>
            <a:spLocks noGrp="1"/>
          </p:cNvSpPr>
          <p:nvPr>
            <p:ph type="title" idx="1"/>
          </p:nvPr>
        </p:nvSpPr>
        <p:spPr/>
        <p:txBody>
          <a:bodyPr/>
          <a:lstStyle/>
          <a:p>
            <a:r>
              <a:rPr lang="en-US" dirty="0"/>
              <a:t>Thank you</a:t>
            </a:r>
          </a:p>
        </p:txBody>
      </p:sp>
    </p:spTree>
    <p:extLst>
      <p:ext uri="{BB962C8B-B14F-4D97-AF65-F5344CB8AC3E}">
        <p14:creationId xmlns:p14="http://schemas.microsoft.com/office/powerpoint/2010/main" val="12254535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neBrand EVO (2022-Q4) ColorSet 3">
  <a:themeElements>
    <a:clrScheme name="OneBrand Evo Set 3">
      <a:dk1>
        <a:sysClr val="windowText" lastClr="000000"/>
      </a:dk1>
      <a:lt1>
        <a:sysClr val="window" lastClr="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AWS One Brand Evo">
      <a:majorFont>
        <a:latin typeface="Amazon Ember Display Heavy"/>
        <a:ea typeface=""/>
        <a:cs typeface=""/>
      </a:majorFont>
      <a:minorFont>
        <a:latin typeface="Amazon Ember Display"/>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lite">
      <a:srgbClr val="1A2F4C"/>
    </a:custClr>
    <a:custClr name="Anchor">
      <a:srgbClr val="003181"/>
    </a:custClr>
    <a:custClr name="Sea Blue">
      <a:srgbClr val="005276"/>
    </a:custClr>
    <a:custClr name="Sky">
      <a:srgbClr val="2074D5"/>
    </a:custClr>
    <a:custClr name="Aqua">
      <a:srgbClr val="007FAA"/>
    </a:custClr>
    <a:custClr name="Cyan">
      <a:srgbClr val="7CE8F4"/>
    </a:custClr>
    <a:custClr name="blank">
      <a:srgbClr val="FFFFFF"/>
    </a:custClr>
    <a:custClr name="blank">
      <a:srgbClr val="FFFFFF"/>
    </a:custClr>
    <a:custClr name="blank">
      <a:srgbClr val="FFFFFF"/>
    </a:custClr>
    <a:custClr name="blank">
      <a:srgbClr val="FFFFFF"/>
    </a:custClr>
    <a:custClr name="Galaxy">
      <a:srgbClr val="330066"/>
    </a:custClr>
    <a:custClr name="Dark Grape">
      <a:srgbClr val="563377"/>
    </a:custClr>
    <a:custClr name="Violet">
      <a:srgbClr val="7C5AED"/>
    </a:custClr>
    <a:custClr name="Bright Lilac">
      <a:srgbClr val="CC83EA"/>
    </a:custClr>
    <a:custClr name="Wine">
      <a:srgbClr val="8F1761"/>
    </a:custClr>
    <a:custClr name="Bloodthorn">
      <a:srgbClr val="B5335C"/>
    </a:custClr>
    <a:custClr name="Cosmos">
      <a:srgbClr val="DF2A5D"/>
    </a:custClr>
    <a:custClr name="Magenta">
      <a:srgbClr val="F46EBB"/>
    </a:custClr>
    <a:custClr name="blank">
      <a:srgbClr val="FFFFFF"/>
    </a:custClr>
    <a:custClr name="blank">
      <a:srgbClr val="FFFFFF"/>
    </a:custClr>
    <a:custClr name="Umber">
      <a:srgbClr val="BE4E2E"/>
    </a:custClr>
    <a:custClr name="Smile">
      <a:srgbClr val="FF9900"/>
    </a:custClr>
    <a:custClr name="Peach">
      <a:srgbClr val="FFAD97"/>
    </a:custClr>
    <a:custClr name="Rind">
      <a:srgbClr val="FBD8B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Evergreen">
      <a:srgbClr val="19594E"/>
    </a:custClr>
    <a:custClr name="Salem">
      <a:srgbClr val="197956"/>
    </a:custClr>
    <a:custClr name="Aloha">
      <a:srgbClr val="1DB893"/>
    </a:custClr>
    <a:custClr name="Mist">
      <a:srgbClr val="9FFCE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Dark Squid Ink">
      <a:srgbClr val="161E2D"/>
    </a:custClr>
    <a:custClr name="Squid Ink">
      <a:srgbClr val="232F3E"/>
    </a:custClr>
    <a:custClr name="Stone">
      <a:srgbClr val="D4DADA"/>
    </a:custClr>
    <a:custClr name="Paper">
      <a:srgbClr val="F1F3F3"/>
    </a:custClr>
    <a:custClr name="White">
      <a:srgbClr val="FFFFFF"/>
    </a:custClr>
  </a:custClrLst>
  <a:extLst>
    <a:ext uri="{05A4C25C-085E-4340-85A3-A5531E510DB2}">
      <thm15:themeFamily xmlns:thm15="http://schemas.microsoft.com/office/thememl/2012/main" name="TC Official Evolved ColorSet 4 (2022-Q4).potx" id="{CECD8FAD-F029-48AF-B3C8-C6C68F5F2640}" vid="{A1F5EB9E-5EAA-4239-ADDD-DA0BB31B89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 Official Evolved ColorSet 3 (2022-Q4)</Template>
  <TotalTime>10502</TotalTime>
  <Words>1051</Words>
  <Application>Microsoft Office PowerPoint</Application>
  <PresentationFormat>Widescreen</PresentationFormat>
  <Paragraphs>81</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Amazon Ember display</vt:lpstr>
      <vt:lpstr>Amazon Ember display</vt:lpstr>
      <vt:lpstr>Amazon Ember Display Heavy</vt:lpstr>
      <vt:lpstr>Arial</vt:lpstr>
      <vt:lpstr>Calibri</vt:lpstr>
      <vt:lpstr>Lucida Console</vt:lpstr>
      <vt:lpstr>OneBrand EVO (2022-Q4) ColorSet 3</vt:lpstr>
      <vt:lpstr>Academy Lab Projects – Showcase</vt:lpstr>
      <vt:lpstr>Business scenario overview</vt:lpstr>
      <vt:lpstr>Solution overview</vt:lpstr>
      <vt:lpstr>Architecture diagram of the solution</vt:lpstr>
      <vt:lpstr>Architecture diagram of the solution: Example</vt:lpstr>
      <vt:lpstr>Demo</vt:lpstr>
      <vt:lpstr>Lessons learned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Set 4</dc:title>
  <dc:creator>Stading, Katrina</dc:creator>
  <cp:lastModifiedBy>Wang, Carrie</cp:lastModifiedBy>
  <cp:revision>234</cp:revision>
  <dcterms:created xsi:type="dcterms:W3CDTF">2022-11-09T17:00:30Z</dcterms:created>
  <dcterms:modified xsi:type="dcterms:W3CDTF">2023-01-06T13:31:32Z</dcterms:modified>
</cp:coreProperties>
</file>